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88" r:id="rId31"/>
    <p:sldId id="286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3669" autoAdjust="0"/>
  </p:normalViewPr>
  <p:slideViewPr>
    <p:cSldViewPr>
      <p:cViewPr>
        <p:scale>
          <a:sx n="66" d="100"/>
          <a:sy n="66" d="100"/>
        </p:scale>
        <p:origin x="-1500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1A2FB1-7DA1-46A5-8734-BA7EFD7DC61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7CAC551-24DC-4703-A944-4BE6BEA8625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Zar" pitchFamily="2" charset="-78"/>
            </a:rPr>
            <a:t>تعمیرات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Zar" pitchFamily="2" charset="-78"/>
          </a:endParaRPr>
        </a:p>
      </dgm:t>
    </dgm:pt>
    <dgm:pt modelId="{C5059C1D-5A69-4ED9-A2A7-E303DD13CC84}" type="parTrans" cxnId="{B06B1DE1-FE21-402F-B36B-D74C3BED618F}">
      <dgm:prSet/>
      <dgm:spPr/>
    </dgm:pt>
    <dgm:pt modelId="{8B696C53-385D-437E-BFFD-1A08AEFD5565}" type="sibTrans" cxnId="{B06B1DE1-FE21-402F-B36B-D74C3BED618F}">
      <dgm:prSet/>
      <dgm:spPr/>
    </dgm:pt>
    <dgm:pt modelId="{AE6F1679-0897-47B7-9F16-E411B67DEC8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Zar" pitchFamily="2" charset="-78"/>
            </a:rPr>
            <a:t>غیر سازه ای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Zar" pitchFamily="2" charset="-78"/>
          </a:endParaRPr>
        </a:p>
      </dgm:t>
    </dgm:pt>
    <dgm:pt modelId="{2FBA651F-27FB-4789-A5D9-EC785BF39001}" type="parTrans" cxnId="{2AE58EEC-CF92-4C31-A0E3-184757970FDF}">
      <dgm:prSet/>
      <dgm:spPr/>
    </dgm:pt>
    <dgm:pt modelId="{F9240360-3230-4FF7-B36A-DE8D138E61A9}" type="sibTrans" cxnId="{2AE58EEC-CF92-4C31-A0E3-184757970FDF}">
      <dgm:prSet/>
      <dgm:spPr/>
    </dgm:pt>
    <dgm:pt modelId="{FBE56ACC-EC58-4CD2-8A80-D85A665117E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Zar" pitchFamily="2" charset="-78"/>
            </a:rPr>
            <a:t>سازه ای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Zar" pitchFamily="2" charset="-78"/>
          </a:endParaRPr>
        </a:p>
      </dgm:t>
    </dgm:pt>
    <dgm:pt modelId="{298A22F3-E3CF-4AF5-AD62-AC3865DFAE06}" type="parTrans" cxnId="{8E8A98D4-4DE0-468C-AECD-D60427E5B456}">
      <dgm:prSet/>
      <dgm:spPr/>
    </dgm:pt>
    <dgm:pt modelId="{A4477511-3579-49F6-B4A8-D37C33D0ADC9}" type="sibTrans" cxnId="{8E8A98D4-4DE0-468C-AECD-D60427E5B456}">
      <dgm:prSet/>
      <dgm:spPr/>
    </dgm:pt>
    <dgm:pt modelId="{B4148F4F-104B-4047-AA2F-7A9A655F195D}" type="pres">
      <dgm:prSet presAssocID="{DF1A2FB1-7DA1-46A5-8734-BA7EFD7DC61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4AA9617-29B1-48D6-88E8-5036B6C52E86}" type="pres">
      <dgm:prSet presAssocID="{87CAC551-24DC-4703-A944-4BE6BEA86258}" presName="hierRoot1" presStyleCnt="0">
        <dgm:presLayoutVars>
          <dgm:hierBranch/>
        </dgm:presLayoutVars>
      </dgm:prSet>
      <dgm:spPr/>
    </dgm:pt>
    <dgm:pt modelId="{0937BDF0-1C57-41BF-A7CD-143888F606F0}" type="pres">
      <dgm:prSet presAssocID="{87CAC551-24DC-4703-A944-4BE6BEA86258}" presName="rootComposite1" presStyleCnt="0"/>
      <dgm:spPr/>
    </dgm:pt>
    <dgm:pt modelId="{434A5811-ABA5-4837-95AF-F179AC79AC46}" type="pres">
      <dgm:prSet presAssocID="{87CAC551-24DC-4703-A944-4BE6BEA8625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0ABF9D-FBEB-48A1-8F1F-9B5BAC1FF6E3}" type="pres">
      <dgm:prSet presAssocID="{87CAC551-24DC-4703-A944-4BE6BEA8625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CC9F075-A54D-43D5-B527-932D7E1D33F8}" type="pres">
      <dgm:prSet presAssocID="{87CAC551-24DC-4703-A944-4BE6BEA86258}" presName="hierChild2" presStyleCnt="0"/>
      <dgm:spPr/>
    </dgm:pt>
    <dgm:pt modelId="{B3921F58-0CDD-445B-A9DC-D45A6DAC941A}" type="pres">
      <dgm:prSet presAssocID="{2FBA651F-27FB-4789-A5D9-EC785BF39001}" presName="Name35" presStyleLbl="parChTrans1D2" presStyleIdx="0" presStyleCnt="2"/>
      <dgm:spPr/>
    </dgm:pt>
    <dgm:pt modelId="{29336B11-DE76-4839-9D65-CABEB7F97422}" type="pres">
      <dgm:prSet presAssocID="{AE6F1679-0897-47B7-9F16-E411B67DEC8A}" presName="hierRoot2" presStyleCnt="0">
        <dgm:presLayoutVars>
          <dgm:hierBranch/>
        </dgm:presLayoutVars>
      </dgm:prSet>
      <dgm:spPr/>
    </dgm:pt>
    <dgm:pt modelId="{064A83C8-C4A0-4306-B957-877829A1B7B6}" type="pres">
      <dgm:prSet presAssocID="{AE6F1679-0897-47B7-9F16-E411B67DEC8A}" presName="rootComposite" presStyleCnt="0"/>
      <dgm:spPr/>
    </dgm:pt>
    <dgm:pt modelId="{7EBA73A0-0C9F-4FF1-A3F8-C91601C56FC9}" type="pres">
      <dgm:prSet presAssocID="{AE6F1679-0897-47B7-9F16-E411B67DEC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35BA7A-18F7-4C80-95F8-E6B95B61E737}" type="pres">
      <dgm:prSet presAssocID="{AE6F1679-0897-47B7-9F16-E411B67DEC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7FBF8939-05C4-430B-A33A-3FF7E18B3114}" type="pres">
      <dgm:prSet presAssocID="{AE6F1679-0897-47B7-9F16-E411B67DEC8A}" presName="hierChild4" presStyleCnt="0"/>
      <dgm:spPr/>
    </dgm:pt>
    <dgm:pt modelId="{AC17A165-5B29-4E2B-91EF-8077D78590B3}" type="pres">
      <dgm:prSet presAssocID="{AE6F1679-0897-47B7-9F16-E411B67DEC8A}" presName="hierChild5" presStyleCnt="0"/>
      <dgm:spPr/>
    </dgm:pt>
    <dgm:pt modelId="{B3B0276F-FBA5-4C2C-8DE0-BEC92524553E}" type="pres">
      <dgm:prSet presAssocID="{298A22F3-E3CF-4AF5-AD62-AC3865DFAE06}" presName="Name35" presStyleLbl="parChTrans1D2" presStyleIdx="1" presStyleCnt="2"/>
      <dgm:spPr/>
    </dgm:pt>
    <dgm:pt modelId="{2A91423A-DE1D-4F6D-83BB-6B77056B8E18}" type="pres">
      <dgm:prSet presAssocID="{FBE56ACC-EC58-4CD2-8A80-D85A665117E5}" presName="hierRoot2" presStyleCnt="0">
        <dgm:presLayoutVars>
          <dgm:hierBranch/>
        </dgm:presLayoutVars>
      </dgm:prSet>
      <dgm:spPr/>
    </dgm:pt>
    <dgm:pt modelId="{417F574B-8A38-4A03-84A7-E5FF0BFDE9EC}" type="pres">
      <dgm:prSet presAssocID="{FBE56ACC-EC58-4CD2-8A80-D85A665117E5}" presName="rootComposite" presStyleCnt="0"/>
      <dgm:spPr/>
    </dgm:pt>
    <dgm:pt modelId="{46ECBC01-B397-4235-9586-BEE10C5E659E}" type="pres">
      <dgm:prSet presAssocID="{FBE56ACC-EC58-4CD2-8A80-D85A665117E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04518E-5787-4A6E-800B-47D06566B904}" type="pres">
      <dgm:prSet presAssocID="{FBE56ACC-EC58-4CD2-8A80-D85A665117E5}" presName="rootConnector" presStyleLbl="node2" presStyleIdx="1" presStyleCnt="2"/>
      <dgm:spPr/>
      <dgm:t>
        <a:bodyPr/>
        <a:lstStyle/>
        <a:p>
          <a:endParaRPr lang="en-US"/>
        </a:p>
      </dgm:t>
    </dgm:pt>
    <dgm:pt modelId="{B7FAB9D8-D861-4065-8B52-41664B16AF90}" type="pres">
      <dgm:prSet presAssocID="{FBE56ACC-EC58-4CD2-8A80-D85A665117E5}" presName="hierChild4" presStyleCnt="0"/>
      <dgm:spPr/>
    </dgm:pt>
    <dgm:pt modelId="{005F3F8D-92D9-42A7-BDB4-9CE9BCE0659B}" type="pres">
      <dgm:prSet presAssocID="{FBE56ACC-EC58-4CD2-8A80-D85A665117E5}" presName="hierChild5" presStyleCnt="0"/>
      <dgm:spPr/>
    </dgm:pt>
    <dgm:pt modelId="{8D73B510-F703-4BC0-B0A2-675590F8836B}" type="pres">
      <dgm:prSet presAssocID="{87CAC551-24DC-4703-A944-4BE6BEA86258}" presName="hierChild3" presStyleCnt="0"/>
      <dgm:spPr/>
    </dgm:pt>
  </dgm:ptLst>
  <dgm:cxnLst>
    <dgm:cxn modelId="{B06B1DE1-FE21-402F-B36B-D74C3BED618F}" srcId="{DF1A2FB1-7DA1-46A5-8734-BA7EFD7DC61C}" destId="{87CAC551-24DC-4703-A944-4BE6BEA86258}" srcOrd="0" destOrd="0" parTransId="{C5059C1D-5A69-4ED9-A2A7-E303DD13CC84}" sibTransId="{8B696C53-385D-437E-BFFD-1A08AEFD5565}"/>
    <dgm:cxn modelId="{8E8A98D4-4DE0-468C-AECD-D60427E5B456}" srcId="{87CAC551-24DC-4703-A944-4BE6BEA86258}" destId="{FBE56ACC-EC58-4CD2-8A80-D85A665117E5}" srcOrd="1" destOrd="0" parTransId="{298A22F3-E3CF-4AF5-AD62-AC3865DFAE06}" sibTransId="{A4477511-3579-49F6-B4A8-D37C33D0ADC9}"/>
    <dgm:cxn modelId="{67F1A1A6-24FE-40D9-A1E1-4361895A54CA}" type="presOf" srcId="{87CAC551-24DC-4703-A944-4BE6BEA86258}" destId="{434A5811-ABA5-4837-95AF-F179AC79AC46}" srcOrd="0" destOrd="0" presId="urn:microsoft.com/office/officeart/2005/8/layout/orgChart1"/>
    <dgm:cxn modelId="{2AE58EEC-CF92-4C31-A0E3-184757970FDF}" srcId="{87CAC551-24DC-4703-A944-4BE6BEA86258}" destId="{AE6F1679-0897-47B7-9F16-E411B67DEC8A}" srcOrd="0" destOrd="0" parTransId="{2FBA651F-27FB-4789-A5D9-EC785BF39001}" sibTransId="{F9240360-3230-4FF7-B36A-DE8D138E61A9}"/>
    <dgm:cxn modelId="{7BB203E6-03B1-4EED-B7E9-DAEBA25ACFC7}" type="presOf" srcId="{AE6F1679-0897-47B7-9F16-E411B67DEC8A}" destId="{7EBA73A0-0C9F-4FF1-A3F8-C91601C56FC9}" srcOrd="0" destOrd="0" presId="urn:microsoft.com/office/officeart/2005/8/layout/orgChart1"/>
    <dgm:cxn modelId="{EE5B2FAE-22F0-4B0E-A667-C4CF796D51DB}" type="presOf" srcId="{FBE56ACC-EC58-4CD2-8A80-D85A665117E5}" destId="{46ECBC01-B397-4235-9586-BEE10C5E659E}" srcOrd="0" destOrd="0" presId="urn:microsoft.com/office/officeart/2005/8/layout/orgChart1"/>
    <dgm:cxn modelId="{1C37880F-78DD-494B-B42B-9F6D291F672A}" type="presOf" srcId="{87CAC551-24DC-4703-A944-4BE6BEA86258}" destId="{460ABF9D-FBEB-48A1-8F1F-9B5BAC1FF6E3}" srcOrd="1" destOrd="0" presId="urn:microsoft.com/office/officeart/2005/8/layout/orgChart1"/>
    <dgm:cxn modelId="{6C85F097-E7B3-4617-BB28-0A06DC664328}" type="presOf" srcId="{AE6F1679-0897-47B7-9F16-E411B67DEC8A}" destId="{5135BA7A-18F7-4C80-95F8-E6B95B61E737}" srcOrd="1" destOrd="0" presId="urn:microsoft.com/office/officeart/2005/8/layout/orgChart1"/>
    <dgm:cxn modelId="{92E2487E-A59D-4137-9CDB-6611716F09B6}" type="presOf" srcId="{DF1A2FB1-7DA1-46A5-8734-BA7EFD7DC61C}" destId="{B4148F4F-104B-4047-AA2F-7A9A655F195D}" srcOrd="0" destOrd="0" presId="urn:microsoft.com/office/officeart/2005/8/layout/orgChart1"/>
    <dgm:cxn modelId="{BAC404AF-CE4D-4880-AC72-68DA68060BB6}" type="presOf" srcId="{298A22F3-E3CF-4AF5-AD62-AC3865DFAE06}" destId="{B3B0276F-FBA5-4C2C-8DE0-BEC92524553E}" srcOrd="0" destOrd="0" presId="urn:microsoft.com/office/officeart/2005/8/layout/orgChart1"/>
    <dgm:cxn modelId="{37AA2975-66F9-4BC5-8BB8-010F445EED44}" type="presOf" srcId="{FBE56ACC-EC58-4CD2-8A80-D85A665117E5}" destId="{5D04518E-5787-4A6E-800B-47D06566B904}" srcOrd="1" destOrd="0" presId="urn:microsoft.com/office/officeart/2005/8/layout/orgChart1"/>
    <dgm:cxn modelId="{14A3C235-1069-4ABC-AAF2-CDFA3228B775}" type="presOf" srcId="{2FBA651F-27FB-4789-A5D9-EC785BF39001}" destId="{B3921F58-0CDD-445B-A9DC-D45A6DAC941A}" srcOrd="0" destOrd="0" presId="urn:microsoft.com/office/officeart/2005/8/layout/orgChart1"/>
    <dgm:cxn modelId="{00A6C6B9-4C26-405A-BD25-AE207C52624A}" type="presParOf" srcId="{B4148F4F-104B-4047-AA2F-7A9A655F195D}" destId="{34AA9617-29B1-48D6-88E8-5036B6C52E86}" srcOrd="0" destOrd="0" presId="urn:microsoft.com/office/officeart/2005/8/layout/orgChart1"/>
    <dgm:cxn modelId="{DECC5541-92E2-4951-B55C-7AA9AAB9CC38}" type="presParOf" srcId="{34AA9617-29B1-48D6-88E8-5036B6C52E86}" destId="{0937BDF0-1C57-41BF-A7CD-143888F606F0}" srcOrd="0" destOrd="0" presId="urn:microsoft.com/office/officeart/2005/8/layout/orgChart1"/>
    <dgm:cxn modelId="{AC173F7E-B4E3-401A-98FF-EFA13BF4168B}" type="presParOf" srcId="{0937BDF0-1C57-41BF-A7CD-143888F606F0}" destId="{434A5811-ABA5-4837-95AF-F179AC79AC46}" srcOrd="0" destOrd="0" presId="urn:microsoft.com/office/officeart/2005/8/layout/orgChart1"/>
    <dgm:cxn modelId="{085B0780-DDF2-4923-BC72-CDF6E98F5D32}" type="presParOf" srcId="{0937BDF0-1C57-41BF-A7CD-143888F606F0}" destId="{460ABF9D-FBEB-48A1-8F1F-9B5BAC1FF6E3}" srcOrd="1" destOrd="0" presId="urn:microsoft.com/office/officeart/2005/8/layout/orgChart1"/>
    <dgm:cxn modelId="{38ED558C-AF9F-4FA2-B6BE-B3AB85D750B3}" type="presParOf" srcId="{34AA9617-29B1-48D6-88E8-5036B6C52E86}" destId="{8CC9F075-A54D-43D5-B527-932D7E1D33F8}" srcOrd="1" destOrd="0" presId="urn:microsoft.com/office/officeart/2005/8/layout/orgChart1"/>
    <dgm:cxn modelId="{1E0EEE9E-1FC5-46F8-96B7-CBE40F60E7C6}" type="presParOf" srcId="{8CC9F075-A54D-43D5-B527-932D7E1D33F8}" destId="{B3921F58-0CDD-445B-A9DC-D45A6DAC941A}" srcOrd="0" destOrd="0" presId="urn:microsoft.com/office/officeart/2005/8/layout/orgChart1"/>
    <dgm:cxn modelId="{B8238EFB-0A25-49AF-A721-441AB398A29B}" type="presParOf" srcId="{8CC9F075-A54D-43D5-B527-932D7E1D33F8}" destId="{29336B11-DE76-4839-9D65-CABEB7F97422}" srcOrd="1" destOrd="0" presId="urn:microsoft.com/office/officeart/2005/8/layout/orgChart1"/>
    <dgm:cxn modelId="{73A36C6C-528C-42DE-B488-70BDCDD58504}" type="presParOf" srcId="{29336B11-DE76-4839-9D65-CABEB7F97422}" destId="{064A83C8-C4A0-4306-B957-877829A1B7B6}" srcOrd="0" destOrd="0" presId="urn:microsoft.com/office/officeart/2005/8/layout/orgChart1"/>
    <dgm:cxn modelId="{A9A9B608-06C9-42A6-BF42-79629BBDDCB4}" type="presParOf" srcId="{064A83C8-C4A0-4306-B957-877829A1B7B6}" destId="{7EBA73A0-0C9F-4FF1-A3F8-C91601C56FC9}" srcOrd="0" destOrd="0" presId="urn:microsoft.com/office/officeart/2005/8/layout/orgChart1"/>
    <dgm:cxn modelId="{7647F08B-023A-48F0-9327-DC61F8A5F63B}" type="presParOf" srcId="{064A83C8-C4A0-4306-B957-877829A1B7B6}" destId="{5135BA7A-18F7-4C80-95F8-E6B95B61E737}" srcOrd="1" destOrd="0" presId="urn:microsoft.com/office/officeart/2005/8/layout/orgChart1"/>
    <dgm:cxn modelId="{C9E676FF-89B2-46E2-82B8-C9E208CA15AC}" type="presParOf" srcId="{29336B11-DE76-4839-9D65-CABEB7F97422}" destId="{7FBF8939-05C4-430B-A33A-3FF7E18B3114}" srcOrd="1" destOrd="0" presId="urn:microsoft.com/office/officeart/2005/8/layout/orgChart1"/>
    <dgm:cxn modelId="{F70083FE-18E3-4326-9E8C-9C416E5BFCAB}" type="presParOf" srcId="{29336B11-DE76-4839-9D65-CABEB7F97422}" destId="{AC17A165-5B29-4E2B-91EF-8077D78590B3}" srcOrd="2" destOrd="0" presId="urn:microsoft.com/office/officeart/2005/8/layout/orgChart1"/>
    <dgm:cxn modelId="{048A4FEF-77C3-44D6-BB60-8FF1A58F829D}" type="presParOf" srcId="{8CC9F075-A54D-43D5-B527-932D7E1D33F8}" destId="{B3B0276F-FBA5-4C2C-8DE0-BEC92524553E}" srcOrd="2" destOrd="0" presId="urn:microsoft.com/office/officeart/2005/8/layout/orgChart1"/>
    <dgm:cxn modelId="{17EA5968-FEED-4BC8-A4FC-B6648A2C85D2}" type="presParOf" srcId="{8CC9F075-A54D-43D5-B527-932D7E1D33F8}" destId="{2A91423A-DE1D-4F6D-83BB-6B77056B8E18}" srcOrd="3" destOrd="0" presId="urn:microsoft.com/office/officeart/2005/8/layout/orgChart1"/>
    <dgm:cxn modelId="{1B1A81B9-5663-4063-81CE-A0C1D3A07B2A}" type="presParOf" srcId="{2A91423A-DE1D-4F6D-83BB-6B77056B8E18}" destId="{417F574B-8A38-4A03-84A7-E5FF0BFDE9EC}" srcOrd="0" destOrd="0" presId="urn:microsoft.com/office/officeart/2005/8/layout/orgChart1"/>
    <dgm:cxn modelId="{3FD95186-ABB1-4A9A-A9DF-E26CA254E9E9}" type="presParOf" srcId="{417F574B-8A38-4A03-84A7-E5FF0BFDE9EC}" destId="{46ECBC01-B397-4235-9586-BEE10C5E659E}" srcOrd="0" destOrd="0" presId="urn:microsoft.com/office/officeart/2005/8/layout/orgChart1"/>
    <dgm:cxn modelId="{48063A5C-2C3D-4B44-8955-D4532E6A8A80}" type="presParOf" srcId="{417F574B-8A38-4A03-84A7-E5FF0BFDE9EC}" destId="{5D04518E-5787-4A6E-800B-47D06566B904}" srcOrd="1" destOrd="0" presId="urn:microsoft.com/office/officeart/2005/8/layout/orgChart1"/>
    <dgm:cxn modelId="{4A42A920-7E08-42A0-AA16-12DD25A6DA2F}" type="presParOf" srcId="{2A91423A-DE1D-4F6D-83BB-6B77056B8E18}" destId="{B7FAB9D8-D861-4065-8B52-41664B16AF90}" srcOrd="1" destOrd="0" presId="urn:microsoft.com/office/officeart/2005/8/layout/orgChart1"/>
    <dgm:cxn modelId="{65E49A27-5D8C-4F4C-BFE1-8EC132CD4883}" type="presParOf" srcId="{2A91423A-DE1D-4F6D-83BB-6B77056B8E18}" destId="{005F3F8D-92D9-42A7-BDB4-9CE9BCE0659B}" srcOrd="2" destOrd="0" presId="urn:microsoft.com/office/officeart/2005/8/layout/orgChart1"/>
    <dgm:cxn modelId="{2D6B4623-4F9F-465B-AC41-7E84A70EC1D7}" type="presParOf" srcId="{34AA9617-29B1-48D6-88E8-5036B6C52E86}" destId="{8D73B510-F703-4BC0-B0A2-675590F8836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079C28-F6A7-4B43-AA19-B7FA17740D9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07A3E039-E1F7-4B70-9B33-6C5A7DCC8D2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 </a:t>
          </a:r>
          <a:r>
            <a:rPr kumimoji="0" lang="fa-IR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موارد کاربرد</a:t>
          </a:r>
          <a:endParaRPr kumimoji="0" lang="en-US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92F2018C-B617-4769-9CA3-61F6FD5369EE}" type="parTrans" cxnId="{E2B57D38-CC73-4FD3-8F2F-7AD805283ED2}">
      <dgm:prSet/>
      <dgm:spPr/>
    </dgm:pt>
    <dgm:pt modelId="{14F0EB63-3DB1-47FD-B5C4-93F154E5B9C2}" type="sibTrans" cxnId="{E2B57D38-CC73-4FD3-8F2F-7AD805283ED2}">
      <dgm:prSet/>
      <dgm:spPr/>
    </dgm:pt>
    <dgm:pt modelId="{71F4EFE1-3473-42BB-B70E-DE4F5BF38C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اجرای سازه های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بتنی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C57EB923-613B-4750-AB8E-91B25DCD153F}" type="parTrans" cxnId="{94672FBE-FDF3-4079-A3B0-165C699AFC08}">
      <dgm:prSet/>
      <dgm:spPr/>
      <dgm:t>
        <a:bodyPr/>
        <a:lstStyle/>
        <a:p>
          <a:endParaRPr lang="en-US"/>
        </a:p>
      </dgm:t>
    </dgm:pt>
    <dgm:pt modelId="{A5111447-35FA-4F94-B5C8-A86A18BD3FB8}" type="sibTrans" cxnId="{94672FBE-FDF3-4079-A3B0-165C699AFC08}">
      <dgm:prSet/>
      <dgm:spPr/>
    </dgm:pt>
    <dgm:pt modelId="{B19DE09D-97AA-406F-A2A6-156DE3EF308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بهینه سازی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96096ABA-407C-47B9-9FA8-DACDF13FD0BC}" type="parTrans" cxnId="{5B2E9A2A-EC16-4186-A091-CD5163818605}">
      <dgm:prSet/>
      <dgm:spPr/>
      <dgm:t>
        <a:bodyPr/>
        <a:lstStyle/>
        <a:p>
          <a:endParaRPr lang="en-US"/>
        </a:p>
      </dgm:t>
    </dgm:pt>
    <dgm:pt modelId="{3E73441E-FDB8-40CF-9A41-B3E6338FFCEE}" type="sibTrans" cxnId="{5B2E9A2A-EC16-4186-A091-CD5163818605}">
      <dgm:prSet/>
      <dgm:spPr/>
    </dgm:pt>
    <dgm:pt modelId="{9C939C8C-3409-49CD-8DE0-4FEAC7A3DD6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مرمت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7C7BB5F6-AA1F-456B-AB9D-6BEEB9FF11A5}" type="parTrans" cxnId="{5C50FACD-70C0-409B-8C44-45B580505E1E}">
      <dgm:prSet/>
      <dgm:spPr/>
      <dgm:t>
        <a:bodyPr/>
        <a:lstStyle/>
        <a:p>
          <a:endParaRPr lang="en-US"/>
        </a:p>
      </dgm:t>
    </dgm:pt>
    <dgm:pt modelId="{4C349FFB-B0B7-4543-998D-3E2C804609FB}" type="sibTrans" cxnId="{5C50FACD-70C0-409B-8C44-45B580505E1E}">
      <dgm:prSet/>
      <dgm:spPr/>
    </dgm:pt>
    <dgm:pt modelId="{47F40016-B349-4D73-8BE2-48DA2F87BF2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تثبیت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0C42B66C-DF69-4520-BA4E-470A89E64C3F}" type="parTrans" cxnId="{280CF654-F50E-4246-BC67-9B30E70B867C}">
      <dgm:prSet/>
      <dgm:spPr/>
      <dgm:t>
        <a:bodyPr/>
        <a:lstStyle/>
        <a:p>
          <a:endParaRPr lang="en-US"/>
        </a:p>
      </dgm:t>
    </dgm:pt>
    <dgm:pt modelId="{D490CEE8-9585-41EE-BE81-04A401C2923A}" type="sibTrans" cxnId="{280CF654-F50E-4246-BC67-9B30E70B867C}">
      <dgm:prSet/>
      <dgm:spPr/>
    </dgm:pt>
    <dgm:pt modelId="{72F9EC0F-C5A1-4433-8918-0A89636B2FC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کارهای هنری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و تزیینی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862348D3-0867-4B4A-9BF9-42772E56533E}" type="parTrans" cxnId="{41DD71DE-DD66-4A0B-8B19-838B368D04A1}">
      <dgm:prSet/>
      <dgm:spPr/>
      <dgm:t>
        <a:bodyPr/>
        <a:lstStyle/>
        <a:p>
          <a:endParaRPr lang="en-US"/>
        </a:p>
      </dgm:t>
    </dgm:pt>
    <dgm:pt modelId="{7B6D3D19-C97F-41C0-8BFC-32FD6B490215}" type="sibTrans" cxnId="{41DD71DE-DD66-4A0B-8B19-838B368D04A1}">
      <dgm:prSet/>
      <dgm:spPr/>
    </dgm:pt>
    <dgm:pt modelId="{3AB9DDFF-0F3D-4860-ADFC-3526A815402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تقویت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E783E542-81A4-4721-BBD6-5BBFF18D9AAA}" type="parTrans" cxnId="{EE84AE6F-6DD0-4023-A709-A1DB4616FC5E}">
      <dgm:prSet/>
      <dgm:spPr/>
      <dgm:t>
        <a:bodyPr/>
        <a:lstStyle/>
        <a:p>
          <a:endParaRPr lang="en-US"/>
        </a:p>
      </dgm:t>
    </dgm:pt>
    <dgm:pt modelId="{4A661732-B130-4B1F-9469-0A41E44D3AB6}" type="sibTrans" cxnId="{EE84AE6F-6DD0-4023-A709-A1DB4616FC5E}">
      <dgm:prSet/>
      <dgm:spPr/>
    </dgm:pt>
    <dgm:pt modelId="{C4718049-9276-481D-8C2E-BC466DB94F1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تعمیرات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D83A6F3C-A85A-4EC8-8CF9-45C49A467762}" type="parTrans" cxnId="{97638649-25FE-46D0-B8A6-271C906F8F84}">
      <dgm:prSet/>
      <dgm:spPr/>
      <dgm:t>
        <a:bodyPr/>
        <a:lstStyle/>
        <a:p>
          <a:endParaRPr lang="en-US"/>
        </a:p>
      </dgm:t>
    </dgm:pt>
    <dgm:pt modelId="{FF0FD711-E696-4D77-A958-15CDCE85A0DA}" type="sibTrans" cxnId="{97638649-25FE-46D0-B8A6-271C906F8F84}">
      <dgm:prSet/>
      <dgm:spPr/>
    </dgm:pt>
    <dgm:pt modelId="{FE4C6817-43E7-4C94-835F-963C61735DC5}" type="pres">
      <dgm:prSet presAssocID="{8C079C28-F6A7-4B43-AA19-B7FA17740D9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C2498DC-409A-41D4-B582-8778B4B87C09}" type="pres">
      <dgm:prSet presAssocID="{07A3E039-E1F7-4B70-9B33-6C5A7DCC8D29}" presName="centerShape" presStyleLbl="node0" presStyleIdx="0" presStyleCnt="1"/>
      <dgm:spPr/>
      <dgm:t>
        <a:bodyPr/>
        <a:lstStyle/>
        <a:p>
          <a:endParaRPr lang="en-US"/>
        </a:p>
      </dgm:t>
    </dgm:pt>
    <dgm:pt modelId="{1BEF9A9B-9C30-4500-8A4F-3AF5C5A5387F}" type="pres">
      <dgm:prSet presAssocID="{C57EB923-613B-4750-AB8E-91B25DCD153F}" presName="Name9" presStyleLbl="parChTrans1D2" presStyleIdx="0" presStyleCnt="7"/>
      <dgm:spPr/>
      <dgm:t>
        <a:bodyPr/>
        <a:lstStyle/>
        <a:p>
          <a:endParaRPr lang="en-US"/>
        </a:p>
      </dgm:t>
    </dgm:pt>
    <dgm:pt modelId="{B8F599E5-1149-42C5-B5BF-F537F0793101}" type="pres">
      <dgm:prSet presAssocID="{C57EB923-613B-4750-AB8E-91B25DCD153F}" presName="connTx" presStyleLbl="parChTrans1D2" presStyleIdx="0" presStyleCnt="7"/>
      <dgm:spPr/>
      <dgm:t>
        <a:bodyPr/>
        <a:lstStyle/>
        <a:p>
          <a:endParaRPr lang="en-US"/>
        </a:p>
      </dgm:t>
    </dgm:pt>
    <dgm:pt modelId="{006D1218-A370-4D56-8AD7-9F8722CB18C4}" type="pres">
      <dgm:prSet presAssocID="{71F4EFE1-3473-42BB-B70E-DE4F5BF38C0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69EE98-7F92-4D18-9B06-FACD3A009BDE}" type="pres">
      <dgm:prSet presAssocID="{96096ABA-407C-47B9-9FA8-DACDF13FD0BC}" presName="Name9" presStyleLbl="parChTrans1D2" presStyleIdx="1" presStyleCnt="7"/>
      <dgm:spPr/>
      <dgm:t>
        <a:bodyPr/>
        <a:lstStyle/>
        <a:p>
          <a:endParaRPr lang="en-US"/>
        </a:p>
      </dgm:t>
    </dgm:pt>
    <dgm:pt modelId="{5F3B3ADD-A758-43BE-8DA6-2122E3C6FCFB}" type="pres">
      <dgm:prSet presAssocID="{96096ABA-407C-47B9-9FA8-DACDF13FD0BC}" presName="connTx" presStyleLbl="parChTrans1D2" presStyleIdx="1" presStyleCnt="7"/>
      <dgm:spPr/>
      <dgm:t>
        <a:bodyPr/>
        <a:lstStyle/>
        <a:p>
          <a:endParaRPr lang="en-US"/>
        </a:p>
      </dgm:t>
    </dgm:pt>
    <dgm:pt modelId="{372F4869-C2AC-4E27-AAFB-952421828835}" type="pres">
      <dgm:prSet presAssocID="{B19DE09D-97AA-406F-A2A6-156DE3EF308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105C5C-E092-4636-8D17-D21078182BA7}" type="pres">
      <dgm:prSet presAssocID="{7C7BB5F6-AA1F-456B-AB9D-6BEEB9FF11A5}" presName="Name9" presStyleLbl="parChTrans1D2" presStyleIdx="2" presStyleCnt="7"/>
      <dgm:spPr/>
      <dgm:t>
        <a:bodyPr/>
        <a:lstStyle/>
        <a:p>
          <a:endParaRPr lang="en-US"/>
        </a:p>
      </dgm:t>
    </dgm:pt>
    <dgm:pt modelId="{F5F38FE0-1769-42E4-A8A7-5A278461C7F2}" type="pres">
      <dgm:prSet presAssocID="{7C7BB5F6-AA1F-456B-AB9D-6BEEB9FF11A5}" presName="connTx" presStyleLbl="parChTrans1D2" presStyleIdx="2" presStyleCnt="7"/>
      <dgm:spPr/>
      <dgm:t>
        <a:bodyPr/>
        <a:lstStyle/>
        <a:p>
          <a:endParaRPr lang="en-US"/>
        </a:p>
      </dgm:t>
    </dgm:pt>
    <dgm:pt modelId="{5C358750-6B55-4D78-B397-C3C727FD9E41}" type="pres">
      <dgm:prSet presAssocID="{9C939C8C-3409-49CD-8DE0-4FEAC7A3DD6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8FE430-F398-43FE-9B05-F761052D6DAF}" type="pres">
      <dgm:prSet presAssocID="{0C42B66C-DF69-4520-BA4E-470A89E64C3F}" presName="Name9" presStyleLbl="parChTrans1D2" presStyleIdx="3" presStyleCnt="7"/>
      <dgm:spPr/>
      <dgm:t>
        <a:bodyPr/>
        <a:lstStyle/>
        <a:p>
          <a:endParaRPr lang="en-US"/>
        </a:p>
      </dgm:t>
    </dgm:pt>
    <dgm:pt modelId="{1D4D7CE9-E1C5-485E-857D-237A4A6DDE97}" type="pres">
      <dgm:prSet presAssocID="{0C42B66C-DF69-4520-BA4E-470A89E64C3F}" presName="connTx" presStyleLbl="parChTrans1D2" presStyleIdx="3" presStyleCnt="7"/>
      <dgm:spPr/>
      <dgm:t>
        <a:bodyPr/>
        <a:lstStyle/>
        <a:p>
          <a:endParaRPr lang="en-US"/>
        </a:p>
      </dgm:t>
    </dgm:pt>
    <dgm:pt modelId="{7A1CFFDE-DA43-47EE-86EF-D8C0C4AD961E}" type="pres">
      <dgm:prSet presAssocID="{47F40016-B349-4D73-8BE2-48DA2F87BF2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72FC8-4FB3-496E-BF9E-E63C8FF58F92}" type="pres">
      <dgm:prSet presAssocID="{862348D3-0867-4B4A-9BF9-42772E56533E}" presName="Name9" presStyleLbl="parChTrans1D2" presStyleIdx="4" presStyleCnt="7"/>
      <dgm:spPr/>
      <dgm:t>
        <a:bodyPr/>
        <a:lstStyle/>
        <a:p>
          <a:endParaRPr lang="en-US"/>
        </a:p>
      </dgm:t>
    </dgm:pt>
    <dgm:pt modelId="{8DD9E846-2058-473A-ADE0-ADD8C1E68DAB}" type="pres">
      <dgm:prSet presAssocID="{862348D3-0867-4B4A-9BF9-42772E56533E}" presName="connTx" presStyleLbl="parChTrans1D2" presStyleIdx="4" presStyleCnt="7"/>
      <dgm:spPr/>
      <dgm:t>
        <a:bodyPr/>
        <a:lstStyle/>
        <a:p>
          <a:endParaRPr lang="en-US"/>
        </a:p>
      </dgm:t>
    </dgm:pt>
    <dgm:pt modelId="{5066D564-A713-4FFF-977E-EA5895109581}" type="pres">
      <dgm:prSet presAssocID="{72F9EC0F-C5A1-4433-8918-0A89636B2FCF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3A95-ECF6-4EF8-830E-CCAAC20C8F0B}" type="pres">
      <dgm:prSet presAssocID="{E783E542-81A4-4721-BBD6-5BBFF18D9AAA}" presName="Name9" presStyleLbl="parChTrans1D2" presStyleIdx="5" presStyleCnt="7"/>
      <dgm:spPr/>
      <dgm:t>
        <a:bodyPr/>
        <a:lstStyle/>
        <a:p>
          <a:endParaRPr lang="en-US"/>
        </a:p>
      </dgm:t>
    </dgm:pt>
    <dgm:pt modelId="{BC847DAF-7CD2-40FF-8EB5-F62D9A0942CC}" type="pres">
      <dgm:prSet presAssocID="{E783E542-81A4-4721-BBD6-5BBFF18D9AAA}" presName="connTx" presStyleLbl="parChTrans1D2" presStyleIdx="5" presStyleCnt="7"/>
      <dgm:spPr/>
      <dgm:t>
        <a:bodyPr/>
        <a:lstStyle/>
        <a:p>
          <a:endParaRPr lang="en-US"/>
        </a:p>
      </dgm:t>
    </dgm:pt>
    <dgm:pt modelId="{7463B266-0F79-4E01-99A2-CDE358D3F2AD}" type="pres">
      <dgm:prSet presAssocID="{3AB9DDFF-0F3D-4860-ADFC-3526A815402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81428A-F5BC-493A-A70A-5C6F61E9F4BC}" type="pres">
      <dgm:prSet presAssocID="{D83A6F3C-A85A-4EC8-8CF9-45C49A467762}" presName="Name9" presStyleLbl="parChTrans1D2" presStyleIdx="6" presStyleCnt="7"/>
      <dgm:spPr/>
      <dgm:t>
        <a:bodyPr/>
        <a:lstStyle/>
        <a:p>
          <a:endParaRPr lang="en-US"/>
        </a:p>
      </dgm:t>
    </dgm:pt>
    <dgm:pt modelId="{16F74AB0-5A37-42DC-95E8-A4E294744C41}" type="pres">
      <dgm:prSet presAssocID="{D83A6F3C-A85A-4EC8-8CF9-45C49A467762}" presName="connTx" presStyleLbl="parChTrans1D2" presStyleIdx="6" presStyleCnt="7"/>
      <dgm:spPr/>
      <dgm:t>
        <a:bodyPr/>
        <a:lstStyle/>
        <a:p>
          <a:endParaRPr lang="en-US"/>
        </a:p>
      </dgm:t>
    </dgm:pt>
    <dgm:pt modelId="{B8BBC482-5801-4FF5-AAA7-2A5DDA64469A}" type="pres">
      <dgm:prSet presAssocID="{C4718049-9276-481D-8C2E-BC466DB94F1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0A65F5-0107-405B-A8B4-9C457DDC3B03}" type="presOf" srcId="{C4718049-9276-481D-8C2E-BC466DB94F17}" destId="{B8BBC482-5801-4FF5-AAA7-2A5DDA64469A}" srcOrd="0" destOrd="0" presId="urn:microsoft.com/office/officeart/2005/8/layout/radial1"/>
    <dgm:cxn modelId="{085BC174-F4E1-495B-95B5-C6CE35BBD3DD}" type="presOf" srcId="{3AB9DDFF-0F3D-4860-ADFC-3526A815402D}" destId="{7463B266-0F79-4E01-99A2-CDE358D3F2AD}" srcOrd="0" destOrd="0" presId="urn:microsoft.com/office/officeart/2005/8/layout/radial1"/>
    <dgm:cxn modelId="{853D419D-AFED-47D4-97B6-78763E200118}" type="presOf" srcId="{D83A6F3C-A85A-4EC8-8CF9-45C49A467762}" destId="{16F74AB0-5A37-42DC-95E8-A4E294744C41}" srcOrd="1" destOrd="0" presId="urn:microsoft.com/office/officeart/2005/8/layout/radial1"/>
    <dgm:cxn modelId="{5C50FACD-70C0-409B-8C44-45B580505E1E}" srcId="{07A3E039-E1F7-4B70-9B33-6C5A7DCC8D29}" destId="{9C939C8C-3409-49CD-8DE0-4FEAC7A3DD65}" srcOrd="2" destOrd="0" parTransId="{7C7BB5F6-AA1F-456B-AB9D-6BEEB9FF11A5}" sibTransId="{4C349FFB-B0B7-4543-998D-3E2C804609FB}"/>
    <dgm:cxn modelId="{9CB3D2AA-9602-400D-B872-A10CEC57CEB1}" type="presOf" srcId="{7C7BB5F6-AA1F-456B-AB9D-6BEEB9FF11A5}" destId="{F5F38FE0-1769-42E4-A8A7-5A278461C7F2}" srcOrd="1" destOrd="0" presId="urn:microsoft.com/office/officeart/2005/8/layout/radial1"/>
    <dgm:cxn modelId="{5706B55D-5FCA-44D7-B4A0-2C978DC98DB8}" type="presOf" srcId="{71F4EFE1-3473-42BB-B70E-DE4F5BF38C0F}" destId="{006D1218-A370-4D56-8AD7-9F8722CB18C4}" srcOrd="0" destOrd="0" presId="urn:microsoft.com/office/officeart/2005/8/layout/radial1"/>
    <dgm:cxn modelId="{94672FBE-FDF3-4079-A3B0-165C699AFC08}" srcId="{07A3E039-E1F7-4B70-9B33-6C5A7DCC8D29}" destId="{71F4EFE1-3473-42BB-B70E-DE4F5BF38C0F}" srcOrd="0" destOrd="0" parTransId="{C57EB923-613B-4750-AB8E-91B25DCD153F}" sibTransId="{A5111447-35FA-4F94-B5C8-A86A18BD3FB8}"/>
    <dgm:cxn modelId="{B5AE84CD-4DB9-4164-9B91-FDB685CD55B0}" type="presOf" srcId="{9C939C8C-3409-49CD-8DE0-4FEAC7A3DD65}" destId="{5C358750-6B55-4D78-B397-C3C727FD9E41}" srcOrd="0" destOrd="0" presId="urn:microsoft.com/office/officeart/2005/8/layout/radial1"/>
    <dgm:cxn modelId="{6BF8BDCA-1433-4F8F-AEFB-F3538549E167}" type="presOf" srcId="{96096ABA-407C-47B9-9FA8-DACDF13FD0BC}" destId="{F169EE98-7F92-4D18-9B06-FACD3A009BDE}" srcOrd="0" destOrd="0" presId="urn:microsoft.com/office/officeart/2005/8/layout/radial1"/>
    <dgm:cxn modelId="{2565329F-5A04-4DD9-A3B7-2E15D33E5501}" type="presOf" srcId="{D83A6F3C-A85A-4EC8-8CF9-45C49A467762}" destId="{DF81428A-F5BC-493A-A70A-5C6F61E9F4BC}" srcOrd="0" destOrd="0" presId="urn:microsoft.com/office/officeart/2005/8/layout/radial1"/>
    <dgm:cxn modelId="{65F853EA-CC67-4829-A791-172C49BF4CCD}" type="presOf" srcId="{47F40016-B349-4D73-8BE2-48DA2F87BF22}" destId="{7A1CFFDE-DA43-47EE-86EF-D8C0C4AD961E}" srcOrd="0" destOrd="0" presId="urn:microsoft.com/office/officeart/2005/8/layout/radial1"/>
    <dgm:cxn modelId="{FBE9CEEB-CE7B-4B21-99B1-3DB8E64FD66F}" type="presOf" srcId="{C57EB923-613B-4750-AB8E-91B25DCD153F}" destId="{1BEF9A9B-9C30-4500-8A4F-3AF5C5A5387F}" srcOrd="0" destOrd="0" presId="urn:microsoft.com/office/officeart/2005/8/layout/radial1"/>
    <dgm:cxn modelId="{2A7B4634-5AEC-4F2E-9734-17CD0CC5CE53}" type="presOf" srcId="{7C7BB5F6-AA1F-456B-AB9D-6BEEB9FF11A5}" destId="{2A105C5C-E092-4636-8D17-D21078182BA7}" srcOrd="0" destOrd="0" presId="urn:microsoft.com/office/officeart/2005/8/layout/radial1"/>
    <dgm:cxn modelId="{97638649-25FE-46D0-B8A6-271C906F8F84}" srcId="{07A3E039-E1F7-4B70-9B33-6C5A7DCC8D29}" destId="{C4718049-9276-481D-8C2E-BC466DB94F17}" srcOrd="6" destOrd="0" parTransId="{D83A6F3C-A85A-4EC8-8CF9-45C49A467762}" sibTransId="{FF0FD711-E696-4D77-A958-15CDCE85A0DA}"/>
    <dgm:cxn modelId="{58EC5605-85F9-4A20-A7C2-E6EFB715FD2B}" type="presOf" srcId="{72F9EC0F-C5A1-4433-8918-0A89636B2FCF}" destId="{5066D564-A713-4FFF-977E-EA5895109581}" srcOrd="0" destOrd="0" presId="urn:microsoft.com/office/officeart/2005/8/layout/radial1"/>
    <dgm:cxn modelId="{7D4C4CFF-D311-4A52-A0B0-AAA030427E3E}" type="presOf" srcId="{B19DE09D-97AA-406F-A2A6-156DE3EF308B}" destId="{372F4869-C2AC-4E27-AAFB-952421828835}" srcOrd="0" destOrd="0" presId="urn:microsoft.com/office/officeart/2005/8/layout/radial1"/>
    <dgm:cxn modelId="{E2B57D38-CC73-4FD3-8F2F-7AD805283ED2}" srcId="{8C079C28-F6A7-4B43-AA19-B7FA17740D99}" destId="{07A3E039-E1F7-4B70-9B33-6C5A7DCC8D29}" srcOrd="0" destOrd="0" parTransId="{92F2018C-B617-4769-9CA3-61F6FD5369EE}" sibTransId="{14F0EB63-3DB1-47FD-B5C4-93F154E5B9C2}"/>
    <dgm:cxn modelId="{BC504B4A-903C-4D8C-997B-FA4D6953B954}" type="presOf" srcId="{C57EB923-613B-4750-AB8E-91B25DCD153F}" destId="{B8F599E5-1149-42C5-B5BF-F537F0793101}" srcOrd="1" destOrd="0" presId="urn:microsoft.com/office/officeart/2005/8/layout/radial1"/>
    <dgm:cxn modelId="{43C9A54F-0E12-47BC-8DC5-8838EDE534CF}" type="presOf" srcId="{07A3E039-E1F7-4B70-9B33-6C5A7DCC8D29}" destId="{EC2498DC-409A-41D4-B582-8778B4B87C09}" srcOrd="0" destOrd="0" presId="urn:microsoft.com/office/officeart/2005/8/layout/radial1"/>
    <dgm:cxn modelId="{DB54CB5B-B26A-458D-A7B3-FCB9A69C91A6}" type="presOf" srcId="{E783E542-81A4-4721-BBD6-5BBFF18D9AAA}" destId="{BC847DAF-7CD2-40FF-8EB5-F62D9A0942CC}" srcOrd="1" destOrd="0" presId="urn:microsoft.com/office/officeart/2005/8/layout/radial1"/>
    <dgm:cxn modelId="{5B2E9A2A-EC16-4186-A091-CD5163818605}" srcId="{07A3E039-E1F7-4B70-9B33-6C5A7DCC8D29}" destId="{B19DE09D-97AA-406F-A2A6-156DE3EF308B}" srcOrd="1" destOrd="0" parTransId="{96096ABA-407C-47B9-9FA8-DACDF13FD0BC}" sibTransId="{3E73441E-FDB8-40CF-9A41-B3E6338FFCEE}"/>
    <dgm:cxn modelId="{C8BBEFC3-498B-4C8E-9195-717021D2482C}" type="presOf" srcId="{E783E542-81A4-4721-BBD6-5BBFF18D9AAA}" destId="{9CFA3A95-ECF6-4EF8-830E-CCAAC20C8F0B}" srcOrd="0" destOrd="0" presId="urn:microsoft.com/office/officeart/2005/8/layout/radial1"/>
    <dgm:cxn modelId="{3C7753FC-87C7-4F5C-BB0A-4CABD22493E3}" type="presOf" srcId="{8C079C28-F6A7-4B43-AA19-B7FA17740D99}" destId="{FE4C6817-43E7-4C94-835F-963C61735DC5}" srcOrd="0" destOrd="0" presId="urn:microsoft.com/office/officeart/2005/8/layout/radial1"/>
    <dgm:cxn modelId="{5600CAC2-B389-4D12-8393-FA0C9FBEF596}" type="presOf" srcId="{96096ABA-407C-47B9-9FA8-DACDF13FD0BC}" destId="{5F3B3ADD-A758-43BE-8DA6-2122E3C6FCFB}" srcOrd="1" destOrd="0" presId="urn:microsoft.com/office/officeart/2005/8/layout/radial1"/>
    <dgm:cxn modelId="{F99C2112-B0D1-42F5-93DC-3A02E8824EA7}" type="presOf" srcId="{862348D3-0867-4B4A-9BF9-42772E56533E}" destId="{8DD9E846-2058-473A-ADE0-ADD8C1E68DAB}" srcOrd="1" destOrd="0" presId="urn:microsoft.com/office/officeart/2005/8/layout/radial1"/>
    <dgm:cxn modelId="{DEF03241-F751-4A04-A1AB-BB789766A873}" type="presOf" srcId="{862348D3-0867-4B4A-9BF9-42772E56533E}" destId="{C3172FC8-4FB3-496E-BF9E-E63C8FF58F92}" srcOrd="0" destOrd="0" presId="urn:microsoft.com/office/officeart/2005/8/layout/radial1"/>
    <dgm:cxn modelId="{51DF32B3-91C5-4654-A82F-014FD07A1C17}" type="presOf" srcId="{0C42B66C-DF69-4520-BA4E-470A89E64C3F}" destId="{048FE430-F398-43FE-9B05-F761052D6DAF}" srcOrd="0" destOrd="0" presId="urn:microsoft.com/office/officeart/2005/8/layout/radial1"/>
    <dgm:cxn modelId="{280CF654-F50E-4246-BC67-9B30E70B867C}" srcId="{07A3E039-E1F7-4B70-9B33-6C5A7DCC8D29}" destId="{47F40016-B349-4D73-8BE2-48DA2F87BF22}" srcOrd="3" destOrd="0" parTransId="{0C42B66C-DF69-4520-BA4E-470A89E64C3F}" sibTransId="{D490CEE8-9585-41EE-BE81-04A401C2923A}"/>
    <dgm:cxn modelId="{41DD71DE-DD66-4A0B-8B19-838B368D04A1}" srcId="{07A3E039-E1F7-4B70-9B33-6C5A7DCC8D29}" destId="{72F9EC0F-C5A1-4433-8918-0A89636B2FCF}" srcOrd="4" destOrd="0" parTransId="{862348D3-0867-4B4A-9BF9-42772E56533E}" sibTransId="{7B6D3D19-C97F-41C0-8BFC-32FD6B490215}"/>
    <dgm:cxn modelId="{EE84AE6F-6DD0-4023-A709-A1DB4616FC5E}" srcId="{07A3E039-E1F7-4B70-9B33-6C5A7DCC8D29}" destId="{3AB9DDFF-0F3D-4860-ADFC-3526A815402D}" srcOrd="5" destOrd="0" parTransId="{E783E542-81A4-4721-BBD6-5BBFF18D9AAA}" sibTransId="{4A661732-B130-4B1F-9469-0A41E44D3AB6}"/>
    <dgm:cxn modelId="{A79360A3-41FE-4B1E-84F9-25D3ECD4E790}" type="presOf" srcId="{0C42B66C-DF69-4520-BA4E-470A89E64C3F}" destId="{1D4D7CE9-E1C5-485E-857D-237A4A6DDE97}" srcOrd="1" destOrd="0" presId="urn:microsoft.com/office/officeart/2005/8/layout/radial1"/>
    <dgm:cxn modelId="{55D4CD7E-1250-4D36-8F92-5FACB2D15ABD}" type="presParOf" srcId="{FE4C6817-43E7-4C94-835F-963C61735DC5}" destId="{EC2498DC-409A-41D4-B582-8778B4B87C09}" srcOrd="0" destOrd="0" presId="urn:microsoft.com/office/officeart/2005/8/layout/radial1"/>
    <dgm:cxn modelId="{A305389F-79D7-4254-9431-537B2B7EA529}" type="presParOf" srcId="{FE4C6817-43E7-4C94-835F-963C61735DC5}" destId="{1BEF9A9B-9C30-4500-8A4F-3AF5C5A5387F}" srcOrd="1" destOrd="0" presId="urn:microsoft.com/office/officeart/2005/8/layout/radial1"/>
    <dgm:cxn modelId="{16A93873-59C1-436E-917F-DDC93A943DE0}" type="presParOf" srcId="{1BEF9A9B-9C30-4500-8A4F-3AF5C5A5387F}" destId="{B8F599E5-1149-42C5-B5BF-F537F0793101}" srcOrd="0" destOrd="0" presId="urn:microsoft.com/office/officeart/2005/8/layout/radial1"/>
    <dgm:cxn modelId="{31E23C3D-DC11-4C63-A91B-0751C88E37F9}" type="presParOf" srcId="{FE4C6817-43E7-4C94-835F-963C61735DC5}" destId="{006D1218-A370-4D56-8AD7-9F8722CB18C4}" srcOrd="2" destOrd="0" presId="urn:microsoft.com/office/officeart/2005/8/layout/radial1"/>
    <dgm:cxn modelId="{76D9D16C-8141-45C9-B484-9BE89CFDD66E}" type="presParOf" srcId="{FE4C6817-43E7-4C94-835F-963C61735DC5}" destId="{F169EE98-7F92-4D18-9B06-FACD3A009BDE}" srcOrd="3" destOrd="0" presId="urn:microsoft.com/office/officeart/2005/8/layout/radial1"/>
    <dgm:cxn modelId="{277D9117-09CE-4545-8477-10F7CBEF0BF6}" type="presParOf" srcId="{F169EE98-7F92-4D18-9B06-FACD3A009BDE}" destId="{5F3B3ADD-A758-43BE-8DA6-2122E3C6FCFB}" srcOrd="0" destOrd="0" presId="urn:microsoft.com/office/officeart/2005/8/layout/radial1"/>
    <dgm:cxn modelId="{698AF08F-47B2-40BB-B316-69A03A991BE1}" type="presParOf" srcId="{FE4C6817-43E7-4C94-835F-963C61735DC5}" destId="{372F4869-C2AC-4E27-AAFB-952421828835}" srcOrd="4" destOrd="0" presId="urn:microsoft.com/office/officeart/2005/8/layout/radial1"/>
    <dgm:cxn modelId="{607F46F7-5B8E-4FB2-B954-833EC8273FD2}" type="presParOf" srcId="{FE4C6817-43E7-4C94-835F-963C61735DC5}" destId="{2A105C5C-E092-4636-8D17-D21078182BA7}" srcOrd="5" destOrd="0" presId="urn:microsoft.com/office/officeart/2005/8/layout/radial1"/>
    <dgm:cxn modelId="{9A986C73-A6F8-4A18-860A-56A672B575BA}" type="presParOf" srcId="{2A105C5C-E092-4636-8D17-D21078182BA7}" destId="{F5F38FE0-1769-42E4-A8A7-5A278461C7F2}" srcOrd="0" destOrd="0" presId="urn:microsoft.com/office/officeart/2005/8/layout/radial1"/>
    <dgm:cxn modelId="{9B542891-C689-450E-BF52-1D1D961FAD9F}" type="presParOf" srcId="{FE4C6817-43E7-4C94-835F-963C61735DC5}" destId="{5C358750-6B55-4D78-B397-C3C727FD9E41}" srcOrd="6" destOrd="0" presId="urn:microsoft.com/office/officeart/2005/8/layout/radial1"/>
    <dgm:cxn modelId="{CE2CBE56-A18E-4A7E-90BE-71C342CD5530}" type="presParOf" srcId="{FE4C6817-43E7-4C94-835F-963C61735DC5}" destId="{048FE430-F398-43FE-9B05-F761052D6DAF}" srcOrd="7" destOrd="0" presId="urn:microsoft.com/office/officeart/2005/8/layout/radial1"/>
    <dgm:cxn modelId="{F834BB5F-E31E-48C8-9547-CAD00E2EEBA7}" type="presParOf" srcId="{048FE430-F398-43FE-9B05-F761052D6DAF}" destId="{1D4D7CE9-E1C5-485E-857D-237A4A6DDE97}" srcOrd="0" destOrd="0" presId="urn:microsoft.com/office/officeart/2005/8/layout/radial1"/>
    <dgm:cxn modelId="{419A5AB4-2418-46FF-9DAA-55AAEBDE42FA}" type="presParOf" srcId="{FE4C6817-43E7-4C94-835F-963C61735DC5}" destId="{7A1CFFDE-DA43-47EE-86EF-D8C0C4AD961E}" srcOrd="8" destOrd="0" presId="urn:microsoft.com/office/officeart/2005/8/layout/radial1"/>
    <dgm:cxn modelId="{AD832B8C-B1A9-42F5-B7CD-20408620BEC8}" type="presParOf" srcId="{FE4C6817-43E7-4C94-835F-963C61735DC5}" destId="{C3172FC8-4FB3-496E-BF9E-E63C8FF58F92}" srcOrd="9" destOrd="0" presId="urn:microsoft.com/office/officeart/2005/8/layout/radial1"/>
    <dgm:cxn modelId="{C27F7598-5A07-4647-A07F-0FD41459E923}" type="presParOf" srcId="{C3172FC8-4FB3-496E-BF9E-E63C8FF58F92}" destId="{8DD9E846-2058-473A-ADE0-ADD8C1E68DAB}" srcOrd="0" destOrd="0" presId="urn:microsoft.com/office/officeart/2005/8/layout/radial1"/>
    <dgm:cxn modelId="{669EC0E9-ADA6-4656-A721-169D3C9CA25C}" type="presParOf" srcId="{FE4C6817-43E7-4C94-835F-963C61735DC5}" destId="{5066D564-A713-4FFF-977E-EA5895109581}" srcOrd="10" destOrd="0" presId="urn:microsoft.com/office/officeart/2005/8/layout/radial1"/>
    <dgm:cxn modelId="{FF06B6CC-C5A1-4496-89B4-121EFA2B71B9}" type="presParOf" srcId="{FE4C6817-43E7-4C94-835F-963C61735DC5}" destId="{9CFA3A95-ECF6-4EF8-830E-CCAAC20C8F0B}" srcOrd="11" destOrd="0" presId="urn:microsoft.com/office/officeart/2005/8/layout/radial1"/>
    <dgm:cxn modelId="{AB0518A1-05C8-44BF-8ED6-83A443250677}" type="presParOf" srcId="{9CFA3A95-ECF6-4EF8-830E-CCAAC20C8F0B}" destId="{BC847DAF-7CD2-40FF-8EB5-F62D9A0942CC}" srcOrd="0" destOrd="0" presId="urn:microsoft.com/office/officeart/2005/8/layout/radial1"/>
    <dgm:cxn modelId="{3301E2C1-1B9C-492D-94D8-E1AE48F6A9CB}" type="presParOf" srcId="{FE4C6817-43E7-4C94-835F-963C61735DC5}" destId="{7463B266-0F79-4E01-99A2-CDE358D3F2AD}" srcOrd="12" destOrd="0" presId="urn:microsoft.com/office/officeart/2005/8/layout/radial1"/>
    <dgm:cxn modelId="{FF9D684D-E77B-46F1-8A7D-F8DACC987A83}" type="presParOf" srcId="{FE4C6817-43E7-4C94-835F-963C61735DC5}" destId="{DF81428A-F5BC-493A-A70A-5C6F61E9F4BC}" srcOrd="13" destOrd="0" presId="urn:microsoft.com/office/officeart/2005/8/layout/radial1"/>
    <dgm:cxn modelId="{EBB77CEE-9BB1-49DA-AC96-C81382508840}" type="presParOf" srcId="{DF81428A-F5BC-493A-A70A-5C6F61E9F4BC}" destId="{16F74AB0-5A37-42DC-95E8-A4E294744C41}" srcOrd="0" destOrd="0" presId="urn:microsoft.com/office/officeart/2005/8/layout/radial1"/>
    <dgm:cxn modelId="{B2070DC5-BA7B-48E5-8CB2-69A48D8B54BE}" type="presParOf" srcId="{FE4C6817-43E7-4C94-835F-963C61735DC5}" destId="{B8BBC482-5801-4FF5-AAA7-2A5DDA64469A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9DB678-03A1-4766-8A23-AFA797B899B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4252C15E-FCC9-40F2-8572-9563C2EBC4B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مزایای استفاده از روش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WMS</a:t>
          </a: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 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00AC984B-1DA6-4202-B7D6-7F0AE78A5E74}" type="parTrans" cxnId="{069C802E-E4BB-4F33-82CA-AB439237F5F4}">
      <dgm:prSet/>
      <dgm:spPr/>
    </dgm:pt>
    <dgm:pt modelId="{11E6460F-DDF0-4EA6-B50D-C955FF623153}" type="sibTrans" cxnId="{069C802E-E4BB-4F33-82CA-AB439237F5F4}">
      <dgm:prSet/>
      <dgm:spPr/>
    </dgm:pt>
    <dgm:pt modelId="{1D15D902-4E39-467E-A01D-8D2B96183E4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1. مزایای زما نی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913DF47E-54B3-4BCE-83EC-E0CBCA5B652E}" type="parTrans" cxnId="{D24AD589-B23F-4865-90F8-2B319B1702CD}">
      <dgm:prSet/>
      <dgm:spPr/>
    </dgm:pt>
    <dgm:pt modelId="{E0DFB586-B143-4166-8281-BB7FA58FC9C0}" type="sibTrans" cxnId="{D24AD589-B23F-4865-90F8-2B319B1702CD}">
      <dgm:prSet/>
      <dgm:spPr/>
    </dgm:pt>
    <dgm:pt modelId="{653DDB6B-3A07-40AB-9FB4-AB13FFA40A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2. مزایای کیفی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964E3694-B909-4D20-A46A-8C9B24B5C61B}" type="parTrans" cxnId="{648BAC87-19B9-4698-9176-37B9A34DE42D}">
      <dgm:prSet/>
      <dgm:spPr/>
    </dgm:pt>
    <dgm:pt modelId="{338E62B7-50C4-4238-96B8-C78E60616881}" type="sibTrans" cxnId="{648BAC87-19B9-4698-9176-37B9A34DE42D}">
      <dgm:prSet/>
      <dgm:spPr/>
    </dgm:pt>
    <dgm:pt modelId="{B68BC90C-10BC-4BE6-ACDB-AE2262B6ADF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3. مزایای اجرایی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9EB34942-F9AF-4A5E-B1DF-5DB85665D815}" type="parTrans" cxnId="{D3C9A77F-72D4-4BEA-BD41-32024735D166}">
      <dgm:prSet/>
      <dgm:spPr/>
    </dgm:pt>
    <dgm:pt modelId="{DE8AAFCA-A60E-4B56-899B-C6DE40B90BB8}" type="sibTrans" cxnId="{D3C9A77F-72D4-4BEA-BD41-32024735D166}">
      <dgm:prSet/>
      <dgm:spPr/>
    </dgm:pt>
    <dgm:pt modelId="{C7ADBC65-FF14-4538-B550-30767CD5338B}" type="pres">
      <dgm:prSet presAssocID="{DA9DB678-03A1-4766-8A23-AFA797B899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9202AF6-FB5A-445D-8610-FE791434FC3C}" type="pres">
      <dgm:prSet presAssocID="{4252C15E-FCC9-40F2-8572-9563C2EBC4B9}" presName="hierRoot1" presStyleCnt="0">
        <dgm:presLayoutVars>
          <dgm:hierBranch val="l"/>
        </dgm:presLayoutVars>
      </dgm:prSet>
      <dgm:spPr/>
    </dgm:pt>
    <dgm:pt modelId="{6A3014F8-4D47-4376-9BE9-13A7F82503AA}" type="pres">
      <dgm:prSet presAssocID="{4252C15E-FCC9-40F2-8572-9563C2EBC4B9}" presName="rootComposite1" presStyleCnt="0"/>
      <dgm:spPr/>
    </dgm:pt>
    <dgm:pt modelId="{C79515DA-DCDE-438F-A80C-D2158283F555}" type="pres">
      <dgm:prSet presAssocID="{4252C15E-FCC9-40F2-8572-9563C2EBC4B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8D0238-53B7-4641-859E-CAF82607EB01}" type="pres">
      <dgm:prSet presAssocID="{4252C15E-FCC9-40F2-8572-9563C2EBC4B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996BE3C-0948-4ADC-BA9F-463CCCBF01DE}" type="pres">
      <dgm:prSet presAssocID="{4252C15E-FCC9-40F2-8572-9563C2EBC4B9}" presName="hierChild2" presStyleCnt="0"/>
      <dgm:spPr/>
    </dgm:pt>
    <dgm:pt modelId="{EA30F5B1-1D4E-47DC-A126-1CD08BDAB5D8}" type="pres">
      <dgm:prSet presAssocID="{913DF47E-54B3-4BCE-83EC-E0CBCA5B652E}" presName="Name50" presStyleLbl="parChTrans1D2" presStyleIdx="0" presStyleCnt="3"/>
      <dgm:spPr/>
    </dgm:pt>
    <dgm:pt modelId="{A7B23689-990A-4BDE-8305-F5490FD53DA8}" type="pres">
      <dgm:prSet presAssocID="{1D15D902-4E39-467E-A01D-8D2B96183E4F}" presName="hierRoot2" presStyleCnt="0">
        <dgm:presLayoutVars>
          <dgm:hierBranch/>
        </dgm:presLayoutVars>
      </dgm:prSet>
      <dgm:spPr/>
    </dgm:pt>
    <dgm:pt modelId="{C10C6B29-3553-4F80-B92B-6DE7154DAB73}" type="pres">
      <dgm:prSet presAssocID="{1D15D902-4E39-467E-A01D-8D2B96183E4F}" presName="rootComposite" presStyleCnt="0"/>
      <dgm:spPr/>
    </dgm:pt>
    <dgm:pt modelId="{59EC4ABE-F534-438B-A57F-BAE601D3910A}" type="pres">
      <dgm:prSet presAssocID="{1D15D902-4E39-467E-A01D-8D2B96183E4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94C13B-CA0F-424A-B6F4-588898BCBFEC}" type="pres">
      <dgm:prSet presAssocID="{1D15D902-4E39-467E-A01D-8D2B96183E4F}" presName="rootConnector" presStyleLbl="node2" presStyleIdx="0" presStyleCnt="3"/>
      <dgm:spPr/>
      <dgm:t>
        <a:bodyPr/>
        <a:lstStyle/>
        <a:p>
          <a:endParaRPr lang="en-US"/>
        </a:p>
      </dgm:t>
    </dgm:pt>
    <dgm:pt modelId="{A0E0B512-12C0-4C13-A8C7-6E8FB59E40D9}" type="pres">
      <dgm:prSet presAssocID="{1D15D902-4E39-467E-A01D-8D2B96183E4F}" presName="hierChild4" presStyleCnt="0"/>
      <dgm:spPr/>
    </dgm:pt>
    <dgm:pt modelId="{3C62B58C-A3BA-43D9-ADB9-402EA166037B}" type="pres">
      <dgm:prSet presAssocID="{1D15D902-4E39-467E-A01D-8D2B96183E4F}" presName="hierChild5" presStyleCnt="0"/>
      <dgm:spPr/>
    </dgm:pt>
    <dgm:pt modelId="{DBA72BD1-B030-4968-BB39-A6CF4BB3D916}" type="pres">
      <dgm:prSet presAssocID="{964E3694-B909-4D20-A46A-8C9B24B5C61B}" presName="Name50" presStyleLbl="parChTrans1D2" presStyleIdx="1" presStyleCnt="3"/>
      <dgm:spPr/>
    </dgm:pt>
    <dgm:pt modelId="{6CB77832-0867-4DC4-9A1A-989DCA6F5C23}" type="pres">
      <dgm:prSet presAssocID="{653DDB6B-3A07-40AB-9FB4-AB13FFA40AAB}" presName="hierRoot2" presStyleCnt="0">
        <dgm:presLayoutVars>
          <dgm:hierBranch/>
        </dgm:presLayoutVars>
      </dgm:prSet>
      <dgm:spPr/>
    </dgm:pt>
    <dgm:pt modelId="{C19443B9-FD7C-4B3C-A78B-B1015AF37D62}" type="pres">
      <dgm:prSet presAssocID="{653DDB6B-3A07-40AB-9FB4-AB13FFA40AAB}" presName="rootComposite" presStyleCnt="0"/>
      <dgm:spPr/>
    </dgm:pt>
    <dgm:pt modelId="{00003455-34E8-4B0B-BAF3-D01CBF7BE93A}" type="pres">
      <dgm:prSet presAssocID="{653DDB6B-3A07-40AB-9FB4-AB13FFA40AAB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73CC83-E9F6-4A14-A196-E60ED1B6A7B7}" type="pres">
      <dgm:prSet presAssocID="{653DDB6B-3A07-40AB-9FB4-AB13FFA40AAB}" presName="rootConnector" presStyleLbl="node2" presStyleIdx="1" presStyleCnt="3"/>
      <dgm:spPr/>
      <dgm:t>
        <a:bodyPr/>
        <a:lstStyle/>
        <a:p>
          <a:endParaRPr lang="en-US"/>
        </a:p>
      </dgm:t>
    </dgm:pt>
    <dgm:pt modelId="{7E650643-B3AD-41A7-B51A-80A1B134DD84}" type="pres">
      <dgm:prSet presAssocID="{653DDB6B-3A07-40AB-9FB4-AB13FFA40AAB}" presName="hierChild4" presStyleCnt="0"/>
      <dgm:spPr/>
    </dgm:pt>
    <dgm:pt modelId="{F1C5372D-CCFD-4EFE-B0B1-561DFF745E5C}" type="pres">
      <dgm:prSet presAssocID="{653DDB6B-3A07-40AB-9FB4-AB13FFA40AAB}" presName="hierChild5" presStyleCnt="0"/>
      <dgm:spPr/>
    </dgm:pt>
    <dgm:pt modelId="{B934AB72-E9D7-46B8-B24F-14A2CD1C4AA1}" type="pres">
      <dgm:prSet presAssocID="{9EB34942-F9AF-4A5E-B1DF-5DB85665D815}" presName="Name50" presStyleLbl="parChTrans1D2" presStyleIdx="2" presStyleCnt="3"/>
      <dgm:spPr/>
    </dgm:pt>
    <dgm:pt modelId="{82243889-915E-4E13-AE01-4DAE639C96A1}" type="pres">
      <dgm:prSet presAssocID="{B68BC90C-10BC-4BE6-ACDB-AE2262B6ADF4}" presName="hierRoot2" presStyleCnt="0">
        <dgm:presLayoutVars>
          <dgm:hierBranch/>
        </dgm:presLayoutVars>
      </dgm:prSet>
      <dgm:spPr/>
    </dgm:pt>
    <dgm:pt modelId="{B81418A3-BB72-4DF0-B2E2-AE3866E7B4E6}" type="pres">
      <dgm:prSet presAssocID="{B68BC90C-10BC-4BE6-ACDB-AE2262B6ADF4}" presName="rootComposite" presStyleCnt="0"/>
      <dgm:spPr/>
    </dgm:pt>
    <dgm:pt modelId="{DC0795DA-18CA-479A-B207-855365466082}" type="pres">
      <dgm:prSet presAssocID="{B68BC90C-10BC-4BE6-ACDB-AE2262B6ADF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8208E5-67F0-4CB8-A706-4EFFC33B4CD5}" type="pres">
      <dgm:prSet presAssocID="{B68BC90C-10BC-4BE6-ACDB-AE2262B6ADF4}" presName="rootConnector" presStyleLbl="node2" presStyleIdx="2" presStyleCnt="3"/>
      <dgm:spPr/>
      <dgm:t>
        <a:bodyPr/>
        <a:lstStyle/>
        <a:p>
          <a:endParaRPr lang="en-US"/>
        </a:p>
      </dgm:t>
    </dgm:pt>
    <dgm:pt modelId="{3119FC3E-3DC2-4032-8CB8-BC70EE3043C2}" type="pres">
      <dgm:prSet presAssocID="{B68BC90C-10BC-4BE6-ACDB-AE2262B6ADF4}" presName="hierChild4" presStyleCnt="0"/>
      <dgm:spPr/>
    </dgm:pt>
    <dgm:pt modelId="{5C8A02C8-922A-40F2-9BE9-51BE7C21DA8A}" type="pres">
      <dgm:prSet presAssocID="{B68BC90C-10BC-4BE6-ACDB-AE2262B6ADF4}" presName="hierChild5" presStyleCnt="0"/>
      <dgm:spPr/>
    </dgm:pt>
    <dgm:pt modelId="{B81260E4-7A11-4948-B51C-6CA90EDECC67}" type="pres">
      <dgm:prSet presAssocID="{4252C15E-FCC9-40F2-8572-9563C2EBC4B9}" presName="hierChild3" presStyleCnt="0"/>
      <dgm:spPr/>
    </dgm:pt>
  </dgm:ptLst>
  <dgm:cxnLst>
    <dgm:cxn modelId="{A0364555-877B-448E-911C-83A97824A2BC}" type="presOf" srcId="{653DDB6B-3A07-40AB-9FB4-AB13FFA40AAB}" destId="{8B73CC83-E9F6-4A14-A196-E60ED1B6A7B7}" srcOrd="1" destOrd="0" presId="urn:microsoft.com/office/officeart/2005/8/layout/orgChart1"/>
    <dgm:cxn modelId="{68CA0303-76BF-4542-A091-A9E0B69AB5B0}" type="presOf" srcId="{4252C15E-FCC9-40F2-8572-9563C2EBC4B9}" destId="{0E8D0238-53B7-4641-859E-CAF82607EB01}" srcOrd="1" destOrd="0" presId="urn:microsoft.com/office/officeart/2005/8/layout/orgChart1"/>
    <dgm:cxn modelId="{069C802E-E4BB-4F33-82CA-AB439237F5F4}" srcId="{DA9DB678-03A1-4766-8A23-AFA797B899BF}" destId="{4252C15E-FCC9-40F2-8572-9563C2EBC4B9}" srcOrd="0" destOrd="0" parTransId="{00AC984B-1DA6-4202-B7D6-7F0AE78A5E74}" sibTransId="{11E6460F-DDF0-4EA6-B50D-C955FF623153}"/>
    <dgm:cxn modelId="{19F70DC9-4EE3-49EF-B507-B5CD0D0577BB}" type="presOf" srcId="{964E3694-B909-4D20-A46A-8C9B24B5C61B}" destId="{DBA72BD1-B030-4968-BB39-A6CF4BB3D916}" srcOrd="0" destOrd="0" presId="urn:microsoft.com/office/officeart/2005/8/layout/orgChart1"/>
    <dgm:cxn modelId="{648BAC87-19B9-4698-9176-37B9A34DE42D}" srcId="{4252C15E-FCC9-40F2-8572-9563C2EBC4B9}" destId="{653DDB6B-3A07-40AB-9FB4-AB13FFA40AAB}" srcOrd="1" destOrd="0" parTransId="{964E3694-B909-4D20-A46A-8C9B24B5C61B}" sibTransId="{338E62B7-50C4-4238-96B8-C78E60616881}"/>
    <dgm:cxn modelId="{299BD892-C120-4E29-8095-C6E054331E77}" type="presOf" srcId="{DA9DB678-03A1-4766-8A23-AFA797B899BF}" destId="{C7ADBC65-FF14-4538-B550-30767CD5338B}" srcOrd="0" destOrd="0" presId="urn:microsoft.com/office/officeart/2005/8/layout/orgChart1"/>
    <dgm:cxn modelId="{EA4D1318-7C94-46B9-9783-BDF3AA593219}" type="presOf" srcId="{1D15D902-4E39-467E-A01D-8D2B96183E4F}" destId="{59EC4ABE-F534-438B-A57F-BAE601D3910A}" srcOrd="0" destOrd="0" presId="urn:microsoft.com/office/officeart/2005/8/layout/orgChart1"/>
    <dgm:cxn modelId="{22A16BDB-73B1-4E3D-844F-A67167523CB1}" type="presOf" srcId="{653DDB6B-3A07-40AB-9FB4-AB13FFA40AAB}" destId="{00003455-34E8-4B0B-BAF3-D01CBF7BE93A}" srcOrd="0" destOrd="0" presId="urn:microsoft.com/office/officeart/2005/8/layout/orgChart1"/>
    <dgm:cxn modelId="{D3C9A77F-72D4-4BEA-BD41-32024735D166}" srcId="{4252C15E-FCC9-40F2-8572-9563C2EBC4B9}" destId="{B68BC90C-10BC-4BE6-ACDB-AE2262B6ADF4}" srcOrd="2" destOrd="0" parTransId="{9EB34942-F9AF-4A5E-B1DF-5DB85665D815}" sibTransId="{DE8AAFCA-A60E-4B56-899B-C6DE40B90BB8}"/>
    <dgm:cxn modelId="{A4B66A22-84FE-4D87-9C3F-6285D8FC7FD4}" type="presOf" srcId="{913DF47E-54B3-4BCE-83EC-E0CBCA5B652E}" destId="{EA30F5B1-1D4E-47DC-A126-1CD08BDAB5D8}" srcOrd="0" destOrd="0" presId="urn:microsoft.com/office/officeart/2005/8/layout/orgChart1"/>
    <dgm:cxn modelId="{0580B98A-107B-4322-95FB-4B24FA66F6D2}" type="presOf" srcId="{B68BC90C-10BC-4BE6-ACDB-AE2262B6ADF4}" destId="{DC0795DA-18CA-479A-B207-855365466082}" srcOrd="0" destOrd="0" presId="urn:microsoft.com/office/officeart/2005/8/layout/orgChart1"/>
    <dgm:cxn modelId="{D64E2F14-C7ED-4FDA-9A7C-7C65E122A276}" type="presOf" srcId="{9EB34942-F9AF-4A5E-B1DF-5DB85665D815}" destId="{B934AB72-E9D7-46B8-B24F-14A2CD1C4AA1}" srcOrd="0" destOrd="0" presId="urn:microsoft.com/office/officeart/2005/8/layout/orgChart1"/>
    <dgm:cxn modelId="{D24AD589-B23F-4865-90F8-2B319B1702CD}" srcId="{4252C15E-FCC9-40F2-8572-9563C2EBC4B9}" destId="{1D15D902-4E39-467E-A01D-8D2B96183E4F}" srcOrd="0" destOrd="0" parTransId="{913DF47E-54B3-4BCE-83EC-E0CBCA5B652E}" sibTransId="{E0DFB586-B143-4166-8281-BB7FA58FC9C0}"/>
    <dgm:cxn modelId="{AE849822-76ED-4F3C-868C-CAAF5D1A2E3D}" type="presOf" srcId="{1D15D902-4E39-467E-A01D-8D2B96183E4F}" destId="{5094C13B-CA0F-424A-B6F4-588898BCBFEC}" srcOrd="1" destOrd="0" presId="urn:microsoft.com/office/officeart/2005/8/layout/orgChart1"/>
    <dgm:cxn modelId="{04FB59B3-579F-4972-9583-BCE740373D5A}" type="presOf" srcId="{4252C15E-FCC9-40F2-8572-9563C2EBC4B9}" destId="{C79515DA-DCDE-438F-A80C-D2158283F555}" srcOrd="0" destOrd="0" presId="urn:microsoft.com/office/officeart/2005/8/layout/orgChart1"/>
    <dgm:cxn modelId="{5AFC91C5-05A7-4399-B9AD-A4D0F1F97A0C}" type="presOf" srcId="{B68BC90C-10BC-4BE6-ACDB-AE2262B6ADF4}" destId="{FA8208E5-67F0-4CB8-A706-4EFFC33B4CD5}" srcOrd="1" destOrd="0" presId="urn:microsoft.com/office/officeart/2005/8/layout/orgChart1"/>
    <dgm:cxn modelId="{2F89F61B-FC93-4268-88FF-F85BDBF0205F}" type="presParOf" srcId="{C7ADBC65-FF14-4538-B550-30767CD5338B}" destId="{C9202AF6-FB5A-445D-8610-FE791434FC3C}" srcOrd="0" destOrd="0" presId="urn:microsoft.com/office/officeart/2005/8/layout/orgChart1"/>
    <dgm:cxn modelId="{93151879-0636-4520-8B82-F35D0FE066C2}" type="presParOf" srcId="{C9202AF6-FB5A-445D-8610-FE791434FC3C}" destId="{6A3014F8-4D47-4376-9BE9-13A7F82503AA}" srcOrd="0" destOrd="0" presId="urn:microsoft.com/office/officeart/2005/8/layout/orgChart1"/>
    <dgm:cxn modelId="{543EDF54-C4A6-44A1-B98F-F0D05F203979}" type="presParOf" srcId="{6A3014F8-4D47-4376-9BE9-13A7F82503AA}" destId="{C79515DA-DCDE-438F-A80C-D2158283F555}" srcOrd="0" destOrd="0" presId="urn:microsoft.com/office/officeart/2005/8/layout/orgChart1"/>
    <dgm:cxn modelId="{C7B6E6FE-BE11-4897-A195-85F43E153663}" type="presParOf" srcId="{6A3014F8-4D47-4376-9BE9-13A7F82503AA}" destId="{0E8D0238-53B7-4641-859E-CAF82607EB01}" srcOrd="1" destOrd="0" presId="urn:microsoft.com/office/officeart/2005/8/layout/orgChart1"/>
    <dgm:cxn modelId="{B6A3275C-0D37-4071-9CDC-2095E6E5A440}" type="presParOf" srcId="{C9202AF6-FB5A-445D-8610-FE791434FC3C}" destId="{1996BE3C-0948-4ADC-BA9F-463CCCBF01DE}" srcOrd="1" destOrd="0" presId="urn:microsoft.com/office/officeart/2005/8/layout/orgChart1"/>
    <dgm:cxn modelId="{06BC77FF-1583-4378-89B9-66FE5EC45C9C}" type="presParOf" srcId="{1996BE3C-0948-4ADC-BA9F-463CCCBF01DE}" destId="{EA30F5B1-1D4E-47DC-A126-1CD08BDAB5D8}" srcOrd="0" destOrd="0" presId="urn:microsoft.com/office/officeart/2005/8/layout/orgChart1"/>
    <dgm:cxn modelId="{1955849C-3531-43CB-94CB-9961CCC9F69D}" type="presParOf" srcId="{1996BE3C-0948-4ADC-BA9F-463CCCBF01DE}" destId="{A7B23689-990A-4BDE-8305-F5490FD53DA8}" srcOrd="1" destOrd="0" presId="urn:microsoft.com/office/officeart/2005/8/layout/orgChart1"/>
    <dgm:cxn modelId="{C313B97A-FFC1-4CC0-AA70-BE362D62E23B}" type="presParOf" srcId="{A7B23689-990A-4BDE-8305-F5490FD53DA8}" destId="{C10C6B29-3553-4F80-B92B-6DE7154DAB73}" srcOrd="0" destOrd="0" presId="urn:microsoft.com/office/officeart/2005/8/layout/orgChart1"/>
    <dgm:cxn modelId="{AE473012-CA6B-4195-B74C-C9EEAF328BE3}" type="presParOf" srcId="{C10C6B29-3553-4F80-B92B-6DE7154DAB73}" destId="{59EC4ABE-F534-438B-A57F-BAE601D3910A}" srcOrd="0" destOrd="0" presId="urn:microsoft.com/office/officeart/2005/8/layout/orgChart1"/>
    <dgm:cxn modelId="{596BBCE8-B2F7-460E-AD81-A7EF19D1C48C}" type="presParOf" srcId="{C10C6B29-3553-4F80-B92B-6DE7154DAB73}" destId="{5094C13B-CA0F-424A-B6F4-588898BCBFEC}" srcOrd="1" destOrd="0" presId="urn:microsoft.com/office/officeart/2005/8/layout/orgChart1"/>
    <dgm:cxn modelId="{929BFB9F-11EB-4BD7-9179-D07F4DB62E7E}" type="presParOf" srcId="{A7B23689-990A-4BDE-8305-F5490FD53DA8}" destId="{A0E0B512-12C0-4C13-A8C7-6E8FB59E40D9}" srcOrd="1" destOrd="0" presId="urn:microsoft.com/office/officeart/2005/8/layout/orgChart1"/>
    <dgm:cxn modelId="{1DBD5422-9849-48BD-A8BC-673E16FB9591}" type="presParOf" srcId="{A7B23689-990A-4BDE-8305-F5490FD53DA8}" destId="{3C62B58C-A3BA-43D9-ADB9-402EA166037B}" srcOrd="2" destOrd="0" presId="urn:microsoft.com/office/officeart/2005/8/layout/orgChart1"/>
    <dgm:cxn modelId="{A1E0760B-F521-4301-B344-31F766E2C9E1}" type="presParOf" srcId="{1996BE3C-0948-4ADC-BA9F-463CCCBF01DE}" destId="{DBA72BD1-B030-4968-BB39-A6CF4BB3D916}" srcOrd="2" destOrd="0" presId="urn:microsoft.com/office/officeart/2005/8/layout/orgChart1"/>
    <dgm:cxn modelId="{079F6BE3-6890-41FD-807A-8559D0A2A602}" type="presParOf" srcId="{1996BE3C-0948-4ADC-BA9F-463CCCBF01DE}" destId="{6CB77832-0867-4DC4-9A1A-989DCA6F5C23}" srcOrd="3" destOrd="0" presId="urn:microsoft.com/office/officeart/2005/8/layout/orgChart1"/>
    <dgm:cxn modelId="{638171C9-64FD-4A17-9844-E22FD2033B47}" type="presParOf" srcId="{6CB77832-0867-4DC4-9A1A-989DCA6F5C23}" destId="{C19443B9-FD7C-4B3C-A78B-B1015AF37D62}" srcOrd="0" destOrd="0" presId="urn:microsoft.com/office/officeart/2005/8/layout/orgChart1"/>
    <dgm:cxn modelId="{3FE8F48D-17F7-427F-B3AF-EF15EFDCE597}" type="presParOf" srcId="{C19443B9-FD7C-4B3C-A78B-B1015AF37D62}" destId="{00003455-34E8-4B0B-BAF3-D01CBF7BE93A}" srcOrd="0" destOrd="0" presId="urn:microsoft.com/office/officeart/2005/8/layout/orgChart1"/>
    <dgm:cxn modelId="{F94EDCCD-8563-4D75-AF5D-D9DDD2EFFAB1}" type="presParOf" srcId="{C19443B9-FD7C-4B3C-A78B-B1015AF37D62}" destId="{8B73CC83-E9F6-4A14-A196-E60ED1B6A7B7}" srcOrd="1" destOrd="0" presId="urn:microsoft.com/office/officeart/2005/8/layout/orgChart1"/>
    <dgm:cxn modelId="{D2A2D50B-FB70-4F33-A24D-E92C66F0D5E7}" type="presParOf" srcId="{6CB77832-0867-4DC4-9A1A-989DCA6F5C23}" destId="{7E650643-B3AD-41A7-B51A-80A1B134DD84}" srcOrd="1" destOrd="0" presId="urn:microsoft.com/office/officeart/2005/8/layout/orgChart1"/>
    <dgm:cxn modelId="{A110E2C5-AEF0-4D35-8F3A-78CF49E70B76}" type="presParOf" srcId="{6CB77832-0867-4DC4-9A1A-989DCA6F5C23}" destId="{F1C5372D-CCFD-4EFE-B0B1-561DFF745E5C}" srcOrd="2" destOrd="0" presId="urn:microsoft.com/office/officeart/2005/8/layout/orgChart1"/>
    <dgm:cxn modelId="{2DB361FA-27DF-42B8-909A-8C4EAB85AF6B}" type="presParOf" srcId="{1996BE3C-0948-4ADC-BA9F-463CCCBF01DE}" destId="{B934AB72-E9D7-46B8-B24F-14A2CD1C4AA1}" srcOrd="4" destOrd="0" presId="urn:microsoft.com/office/officeart/2005/8/layout/orgChart1"/>
    <dgm:cxn modelId="{EFC81DFD-030F-4CB5-8B29-A19098E04C84}" type="presParOf" srcId="{1996BE3C-0948-4ADC-BA9F-463CCCBF01DE}" destId="{82243889-915E-4E13-AE01-4DAE639C96A1}" srcOrd="5" destOrd="0" presId="urn:microsoft.com/office/officeart/2005/8/layout/orgChart1"/>
    <dgm:cxn modelId="{1FEDEC1C-C48C-44C8-88D3-B8722DF287FC}" type="presParOf" srcId="{82243889-915E-4E13-AE01-4DAE639C96A1}" destId="{B81418A3-BB72-4DF0-B2E2-AE3866E7B4E6}" srcOrd="0" destOrd="0" presId="urn:microsoft.com/office/officeart/2005/8/layout/orgChart1"/>
    <dgm:cxn modelId="{E44D9F83-C465-4743-A80E-F56798CF9530}" type="presParOf" srcId="{B81418A3-BB72-4DF0-B2E2-AE3866E7B4E6}" destId="{DC0795DA-18CA-479A-B207-855365466082}" srcOrd="0" destOrd="0" presId="urn:microsoft.com/office/officeart/2005/8/layout/orgChart1"/>
    <dgm:cxn modelId="{1F7E72FF-7CA4-4753-9B02-6533FB68F29F}" type="presParOf" srcId="{B81418A3-BB72-4DF0-B2E2-AE3866E7B4E6}" destId="{FA8208E5-67F0-4CB8-A706-4EFFC33B4CD5}" srcOrd="1" destOrd="0" presId="urn:microsoft.com/office/officeart/2005/8/layout/orgChart1"/>
    <dgm:cxn modelId="{D28D801E-637C-4950-9A85-FFF503EB8601}" type="presParOf" srcId="{82243889-915E-4E13-AE01-4DAE639C96A1}" destId="{3119FC3E-3DC2-4032-8CB8-BC70EE3043C2}" srcOrd="1" destOrd="0" presId="urn:microsoft.com/office/officeart/2005/8/layout/orgChart1"/>
    <dgm:cxn modelId="{AAAC90A4-CD48-40BA-8277-2E1D94122C22}" type="presParOf" srcId="{82243889-915E-4E13-AE01-4DAE639C96A1}" destId="{5C8A02C8-922A-40F2-9BE9-51BE7C21DA8A}" srcOrd="2" destOrd="0" presId="urn:microsoft.com/office/officeart/2005/8/layout/orgChart1"/>
    <dgm:cxn modelId="{35F223F4-552A-4486-B6B4-F3BEF572F45D}" type="presParOf" srcId="{C9202AF6-FB5A-445D-8610-FE791434FC3C}" destId="{B81260E4-7A11-4948-B51C-6CA90EDECC6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E82C20-E34B-4503-B4C9-B1D97A93050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9D87D995-79BF-4E94-8458-501BBECA2BF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Jadid" pitchFamily="2" charset="-78"/>
            </a:rPr>
            <a:t>مزایای کیفی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Jadid" pitchFamily="2" charset="-78"/>
          </a:endParaRPr>
        </a:p>
      </dgm:t>
    </dgm:pt>
    <dgm:pt modelId="{2BD5E000-C15A-4DB8-B5B2-124BA0EBC88B}" type="parTrans" cxnId="{2F84050B-2E84-4553-B6DF-48F6F51D39C3}">
      <dgm:prSet/>
      <dgm:spPr/>
    </dgm:pt>
    <dgm:pt modelId="{0FC80C49-B4D0-4F8C-81A3-848667C3F364}" type="sibTrans" cxnId="{2F84050B-2E84-4553-B6DF-48F6F51D39C3}">
      <dgm:prSet/>
      <dgm:spPr/>
    </dgm:pt>
    <dgm:pt modelId="{B83783F2-7958-4F07-A3D4-B93DBF3B89F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Baran" pitchFamily="2" charset="-78"/>
            </a:rPr>
            <a:t>1.مقاومتهای مکانیکی	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Baran" pitchFamily="2" charset="-78"/>
          </a:endParaRPr>
        </a:p>
      </dgm:t>
    </dgm:pt>
    <dgm:pt modelId="{BF7DC605-47B8-414D-A7A7-1AF4CAC24605}" type="parTrans" cxnId="{042101B8-3501-4501-AE2F-2DDF6F1CB002}">
      <dgm:prSet/>
      <dgm:spPr/>
    </dgm:pt>
    <dgm:pt modelId="{548B6075-EDE9-49A3-B73B-97230DA4F3D5}" type="sibTrans" cxnId="{042101B8-3501-4501-AE2F-2DDF6F1CB002}">
      <dgm:prSet/>
      <dgm:spPr/>
    </dgm:pt>
    <dgm:pt modelId="{247DAC1C-2B73-4C9E-B216-5D94545F09C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Baran" pitchFamily="2" charset="-78"/>
            </a:rPr>
            <a:t>2. چسبندگی بین بتن و میلگرد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Baran" pitchFamily="2" charset="-78"/>
          </a:endParaRPr>
        </a:p>
      </dgm:t>
    </dgm:pt>
    <dgm:pt modelId="{CDFAE6A1-131F-4C2B-8C56-BEB9D76C8744}" type="parTrans" cxnId="{F15A7D5F-B89F-4A27-AACC-EEEB90D62046}">
      <dgm:prSet/>
      <dgm:spPr/>
    </dgm:pt>
    <dgm:pt modelId="{7CEFF9BF-3DEC-4230-8C53-9B54BE03546C}" type="sibTrans" cxnId="{F15A7D5F-B89F-4A27-AACC-EEEB90D62046}">
      <dgm:prSet/>
      <dgm:spPr/>
    </dgm:pt>
    <dgm:pt modelId="{970268EF-8FCA-415B-986B-8D63943874C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B Baran" pitchFamily="2" charset="-78"/>
            </a:rPr>
            <a:t>3. کاهش نفوذ پزیری (آب بندی)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B Baran" pitchFamily="2" charset="-78"/>
          </a:endParaRPr>
        </a:p>
      </dgm:t>
    </dgm:pt>
    <dgm:pt modelId="{C0EC852C-E01B-428F-9E5D-13A0A5308BD6}" type="parTrans" cxnId="{8DAEDDBF-C904-4C27-B885-2B0D069BC6F0}">
      <dgm:prSet/>
      <dgm:spPr/>
    </dgm:pt>
    <dgm:pt modelId="{420BD40F-5DD3-410D-A82B-0D0E5B510ABC}" type="sibTrans" cxnId="{8DAEDDBF-C904-4C27-B885-2B0D069BC6F0}">
      <dgm:prSet/>
      <dgm:spPr/>
    </dgm:pt>
    <dgm:pt modelId="{84A9CD0A-25FB-4A27-90BC-F258908E43E4}" type="pres">
      <dgm:prSet presAssocID="{0BE82C20-E34B-4503-B4C9-B1D97A93050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AE3E0BE-9BDE-4AE2-9531-E92CD623E40E}" type="pres">
      <dgm:prSet presAssocID="{9D87D995-79BF-4E94-8458-501BBECA2BFD}" presName="hierRoot1" presStyleCnt="0">
        <dgm:presLayoutVars>
          <dgm:hierBranch val="l"/>
        </dgm:presLayoutVars>
      </dgm:prSet>
      <dgm:spPr/>
    </dgm:pt>
    <dgm:pt modelId="{B32994E6-4611-4EFA-94E2-D2DD7B66E32B}" type="pres">
      <dgm:prSet presAssocID="{9D87D995-79BF-4E94-8458-501BBECA2BFD}" presName="rootComposite1" presStyleCnt="0"/>
      <dgm:spPr/>
    </dgm:pt>
    <dgm:pt modelId="{03411645-FCDC-4418-B53E-BF0E9AB92E06}" type="pres">
      <dgm:prSet presAssocID="{9D87D995-79BF-4E94-8458-501BBECA2BF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2394DD-B6AF-4656-A812-3E6B004DC223}" type="pres">
      <dgm:prSet presAssocID="{9D87D995-79BF-4E94-8458-501BBECA2BF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3C3BAD3-F3BA-4BE7-AFC5-4A6139D932D3}" type="pres">
      <dgm:prSet presAssocID="{9D87D995-79BF-4E94-8458-501BBECA2BFD}" presName="hierChild2" presStyleCnt="0"/>
      <dgm:spPr/>
    </dgm:pt>
    <dgm:pt modelId="{9EA49C3D-4011-456F-8F3D-24FF20C67C54}" type="pres">
      <dgm:prSet presAssocID="{BF7DC605-47B8-414D-A7A7-1AF4CAC24605}" presName="Name50" presStyleLbl="parChTrans1D2" presStyleIdx="0" presStyleCnt="3"/>
      <dgm:spPr/>
    </dgm:pt>
    <dgm:pt modelId="{C9E21B6B-A920-46D6-99F4-2553C3B7CAA4}" type="pres">
      <dgm:prSet presAssocID="{B83783F2-7958-4F07-A3D4-B93DBF3B89F3}" presName="hierRoot2" presStyleCnt="0">
        <dgm:presLayoutVars>
          <dgm:hierBranch/>
        </dgm:presLayoutVars>
      </dgm:prSet>
      <dgm:spPr/>
    </dgm:pt>
    <dgm:pt modelId="{F4C86477-6438-4F4B-8234-0E4221A3C83B}" type="pres">
      <dgm:prSet presAssocID="{B83783F2-7958-4F07-A3D4-B93DBF3B89F3}" presName="rootComposite" presStyleCnt="0"/>
      <dgm:spPr/>
    </dgm:pt>
    <dgm:pt modelId="{130CB722-9725-40F4-B592-C73640B20DF6}" type="pres">
      <dgm:prSet presAssocID="{B83783F2-7958-4F07-A3D4-B93DBF3B89F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4AB3EB9-DDDF-4312-85BD-8A8CB78B97B8}" type="pres">
      <dgm:prSet presAssocID="{B83783F2-7958-4F07-A3D4-B93DBF3B89F3}" presName="rootConnector" presStyleLbl="node2" presStyleIdx="0" presStyleCnt="3"/>
      <dgm:spPr/>
      <dgm:t>
        <a:bodyPr/>
        <a:lstStyle/>
        <a:p>
          <a:endParaRPr lang="en-US"/>
        </a:p>
      </dgm:t>
    </dgm:pt>
    <dgm:pt modelId="{F64D86E0-92F9-4092-AB2C-5BF686C93AF5}" type="pres">
      <dgm:prSet presAssocID="{B83783F2-7958-4F07-A3D4-B93DBF3B89F3}" presName="hierChild4" presStyleCnt="0"/>
      <dgm:spPr/>
    </dgm:pt>
    <dgm:pt modelId="{A2F3D486-3C92-44EA-9B04-E0B53928AFF3}" type="pres">
      <dgm:prSet presAssocID="{B83783F2-7958-4F07-A3D4-B93DBF3B89F3}" presName="hierChild5" presStyleCnt="0"/>
      <dgm:spPr/>
    </dgm:pt>
    <dgm:pt modelId="{CEC25B3D-A226-4FBE-AFEE-898E77393426}" type="pres">
      <dgm:prSet presAssocID="{CDFAE6A1-131F-4C2B-8C56-BEB9D76C8744}" presName="Name50" presStyleLbl="parChTrans1D2" presStyleIdx="1" presStyleCnt="3"/>
      <dgm:spPr/>
    </dgm:pt>
    <dgm:pt modelId="{1D8AE1C8-D2EC-4344-9763-D6AC12A560AC}" type="pres">
      <dgm:prSet presAssocID="{247DAC1C-2B73-4C9E-B216-5D94545F09C1}" presName="hierRoot2" presStyleCnt="0">
        <dgm:presLayoutVars>
          <dgm:hierBranch/>
        </dgm:presLayoutVars>
      </dgm:prSet>
      <dgm:spPr/>
    </dgm:pt>
    <dgm:pt modelId="{721CED7A-42B0-4CB8-8A94-B8254E00519A}" type="pres">
      <dgm:prSet presAssocID="{247DAC1C-2B73-4C9E-B216-5D94545F09C1}" presName="rootComposite" presStyleCnt="0"/>
      <dgm:spPr/>
    </dgm:pt>
    <dgm:pt modelId="{A6D8BC06-BFA7-4A31-9BBC-7D34A6531C60}" type="pres">
      <dgm:prSet presAssocID="{247DAC1C-2B73-4C9E-B216-5D94545F09C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998EB9-936E-4A27-8B2D-568B6652785B}" type="pres">
      <dgm:prSet presAssocID="{247DAC1C-2B73-4C9E-B216-5D94545F09C1}" presName="rootConnector" presStyleLbl="node2" presStyleIdx="1" presStyleCnt="3"/>
      <dgm:spPr/>
      <dgm:t>
        <a:bodyPr/>
        <a:lstStyle/>
        <a:p>
          <a:endParaRPr lang="en-US"/>
        </a:p>
      </dgm:t>
    </dgm:pt>
    <dgm:pt modelId="{44E45295-FBD9-4C6C-AB83-7C6E789F69D4}" type="pres">
      <dgm:prSet presAssocID="{247DAC1C-2B73-4C9E-B216-5D94545F09C1}" presName="hierChild4" presStyleCnt="0"/>
      <dgm:spPr/>
    </dgm:pt>
    <dgm:pt modelId="{5DBEEAD0-35CB-433D-BA37-68C05B640065}" type="pres">
      <dgm:prSet presAssocID="{247DAC1C-2B73-4C9E-B216-5D94545F09C1}" presName="hierChild5" presStyleCnt="0"/>
      <dgm:spPr/>
    </dgm:pt>
    <dgm:pt modelId="{D1493FAA-CEEC-4D9B-9002-247F93DE8FF1}" type="pres">
      <dgm:prSet presAssocID="{C0EC852C-E01B-428F-9E5D-13A0A5308BD6}" presName="Name50" presStyleLbl="parChTrans1D2" presStyleIdx="2" presStyleCnt="3"/>
      <dgm:spPr/>
    </dgm:pt>
    <dgm:pt modelId="{E022D9BC-332C-43F8-8C01-50D14E9B3496}" type="pres">
      <dgm:prSet presAssocID="{970268EF-8FCA-415B-986B-8D63943874C1}" presName="hierRoot2" presStyleCnt="0">
        <dgm:presLayoutVars>
          <dgm:hierBranch/>
        </dgm:presLayoutVars>
      </dgm:prSet>
      <dgm:spPr/>
    </dgm:pt>
    <dgm:pt modelId="{0BA79A3F-4F17-43BB-8E6C-3C4AAE3CA5A2}" type="pres">
      <dgm:prSet presAssocID="{970268EF-8FCA-415B-986B-8D63943874C1}" presName="rootComposite" presStyleCnt="0"/>
      <dgm:spPr/>
    </dgm:pt>
    <dgm:pt modelId="{A81816FF-4A09-460B-9DD3-91B6934394BE}" type="pres">
      <dgm:prSet presAssocID="{970268EF-8FCA-415B-986B-8D63943874C1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A983E79-29EA-4C0D-9634-EC9A5D214770}" type="pres">
      <dgm:prSet presAssocID="{970268EF-8FCA-415B-986B-8D63943874C1}" presName="rootConnector" presStyleLbl="node2" presStyleIdx="2" presStyleCnt="3"/>
      <dgm:spPr/>
      <dgm:t>
        <a:bodyPr/>
        <a:lstStyle/>
        <a:p>
          <a:endParaRPr lang="en-US"/>
        </a:p>
      </dgm:t>
    </dgm:pt>
    <dgm:pt modelId="{C8133497-F0FF-4E86-ACA9-9B2ABFA2EF1B}" type="pres">
      <dgm:prSet presAssocID="{970268EF-8FCA-415B-986B-8D63943874C1}" presName="hierChild4" presStyleCnt="0"/>
      <dgm:spPr/>
    </dgm:pt>
    <dgm:pt modelId="{18C490B6-6940-4D7F-B432-1C1F684E8FD8}" type="pres">
      <dgm:prSet presAssocID="{970268EF-8FCA-415B-986B-8D63943874C1}" presName="hierChild5" presStyleCnt="0"/>
      <dgm:spPr/>
    </dgm:pt>
    <dgm:pt modelId="{C66697B0-B5C5-403E-8F3F-F71A0BDCDCC3}" type="pres">
      <dgm:prSet presAssocID="{9D87D995-79BF-4E94-8458-501BBECA2BFD}" presName="hierChild3" presStyleCnt="0"/>
      <dgm:spPr/>
    </dgm:pt>
  </dgm:ptLst>
  <dgm:cxnLst>
    <dgm:cxn modelId="{432E803F-FDBF-4D30-8E45-1F81A2AAE601}" type="presOf" srcId="{BF7DC605-47B8-414D-A7A7-1AF4CAC24605}" destId="{9EA49C3D-4011-456F-8F3D-24FF20C67C54}" srcOrd="0" destOrd="0" presId="urn:microsoft.com/office/officeart/2005/8/layout/orgChart1"/>
    <dgm:cxn modelId="{F970C174-60AB-4C60-A8DA-F6ECAD7463B4}" type="presOf" srcId="{C0EC852C-E01B-428F-9E5D-13A0A5308BD6}" destId="{D1493FAA-CEEC-4D9B-9002-247F93DE8FF1}" srcOrd="0" destOrd="0" presId="urn:microsoft.com/office/officeart/2005/8/layout/orgChart1"/>
    <dgm:cxn modelId="{3FA79AC4-C727-4BBB-8FB2-EAD36266C1D6}" type="presOf" srcId="{B83783F2-7958-4F07-A3D4-B93DBF3B89F3}" destId="{130CB722-9725-40F4-B592-C73640B20DF6}" srcOrd="0" destOrd="0" presId="urn:microsoft.com/office/officeart/2005/8/layout/orgChart1"/>
    <dgm:cxn modelId="{931ADDE4-BEE8-48F5-BF9A-7D25D0DFFCF9}" type="presOf" srcId="{970268EF-8FCA-415B-986B-8D63943874C1}" destId="{3A983E79-29EA-4C0D-9634-EC9A5D214770}" srcOrd="1" destOrd="0" presId="urn:microsoft.com/office/officeart/2005/8/layout/orgChart1"/>
    <dgm:cxn modelId="{F15A7D5F-B89F-4A27-AACC-EEEB90D62046}" srcId="{9D87D995-79BF-4E94-8458-501BBECA2BFD}" destId="{247DAC1C-2B73-4C9E-B216-5D94545F09C1}" srcOrd="1" destOrd="0" parTransId="{CDFAE6A1-131F-4C2B-8C56-BEB9D76C8744}" sibTransId="{7CEFF9BF-3DEC-4230-8C53-9B54BE03546C}"/>
    <dgm:cxn modelId="{31B111B4-C4F6-4076-92FE-BB079CFE9EFE}" type="presOf" srcId="{B83783F2-7958-4F07-A3D4-B93DBF3B89F3}" destId="{84AB3EB9-DDDF-4312-85BD-8A8CB78B97B8}" srcOrd="1" destOrd="0" presId="urn:microsoft.com/office/officeart/2005/8/layout/orgChart1"/>
    <dgm:cxn modelId="{BF65979D-3852-4FEA-AF52-5D02DDB8A808}" type="presOf" srcId="{0BE82C20-E34B-4503-B4C9-B1D97A93050E}" destId="{84A9CD0A-25FB-4A27-90BC-F258908E43E4}" srcOrd="0" destOrd="0" presId="urn:microsoft.com/office/officeart/2005/8/layout/orgChart1"/>
    <dgm:cxn modelId="{33A8D886-BFB6-4D96-91E1-C63455223902}" type="presOf" srcId="{247DAC1C-2B73-4C9E-B216-5D94545F09C1}" destId="{A6D8BC06-BFA7-4A31-9BBC-7D34A6531C60}" srcOrd="0" destOrd="0" presId="urn:microsoft.com/office/officeart/2005/8/layout/orgChart1"/>
    <dgm:cxn modelId="{1EEE96C7-8F96-4636-9831-DD32048D4305}" type="presOf" srcId="{970268EF-8FCA-415B-986B-8D63943874C1}" destId="{A81816FF-4A09-460B-9DD3-91B6934394BE}" srcOrd="0" destOrd="0" presId="urn:microsoft.com/office/officeart/2005/8/layout/orgChart1"/>
    <dgm:cxn modelId="{A4AD28F4-5085-46FB-BB97-C0F7459ECC5C}" type="presOf" srcId="{CDFAE6A1-131F-4C2B-8C56-BEB9D76C8744}" destId="{CEC25B3D-A226-4FBE-AFEE-898E77393426}" srcOrd="0" destOrd="0" presId="urn:microsoft.com/office/officeart/2005/8/layout/orgChart1"/>
    <dgm:cxn modelId="{FEB6E456-4DB0-489D-8B42-1A8FBCD3CA5B}" type="presOf" srcId="{9D87D995-79BF-4E94-8458-501BBECA2BFD}" destId="{03411645-FCDC-4418-B53E-BF0E9AB92E06}" srcOrd="0" destOrd="0" presId="urn:microsoft.com/office/officeart/2005/8/layout/orgChart1"/>
    <dgm:cxn modelId="{AADBEC98-296A-4A1A-A661-E8F2F9532E46}" type="presOf" srcId="{9D87D995-79BF-4E94-8458-501BBECA2BFD}" destId="{742394DD-B6AF-4656-A812-3E6B004DC223}" srcOrd="1" destOrd="0" presId="urn:microsoft.com/office/officeart/2005/8/layout/orgChart1"/>
    <dgm:cxn modelId="{042101B8-3501-4501-AE2F-2DDF6F1CB002}" srcId="{9D87D995-79BF-4E94-8458-501BBECA2BFD}" destId="{B83783F2-7958-4F07-A3D4-B93DBF3B89F3}" srcOrd="0" destOrd="0" parTransId="{BF7DC605-47B8-414D-A7A7-1AF4CAC24605}" sibTransId="{548B6075-EDE9-49A3-B73B-97230DA4F3D5}"/>
    <dgm:cxn modelId="{2F84050B-2E84-4553-B6DF-48F6F51D39C3}" srcId="{0BE82C20-E34B-4503-B4C9-B1D97A93050E}" destId="{9D87D995-79BF-4E94-8458-501BBECA2BFD}" srcOrd="0" destOrd="0" parTransId="{2BD5E000-C15A-4DB8-B5B2-124BA0EBC88B}" sibTransId="{0FC80C49-B4D0-4F8C-81A3-848667C3F364}"/>
    <dgm:cxn modelId="{B3715B58-21CE-4820-93B0-DD2396A62CE6}" type="presOf" srcId="{247DAC1C-2B73-4C9E-B216-5D94545F09C1}" destId="{B4998EB9-936E-4A27-8B2D-568B6652785B}" srcOrd="1" destOrd="0" presId="urn:microsoft.com/office/officeart/2005/8/layout/orgChart1"/>
    <dgm:cxn modelId="{8DAEDDBF-C904-4C27-B885-2B0D069BC6F0}" srcId="{9D87D995-79BF-4E94-8458-501BBECA2BFD}" destId="{970268EF-8FCA-415B-986B-8D63943874C1}" srcOrd="2" destOrd="0" parTransId="{C0EC852C-E01B-428F-9E5D-13A0A5308BD6}" sibTransId="{420BD40F-5DD3-410D-A82B-0D0E5B510ABC}"/>
    <dgm:cxn modelId="{2B8C2FFB-06CD-493E-A6E4-CCD91A3206B8}" type="presParOf" srcId="{84A9CD0A-25FB-4A27-90BC-F258908E43E4}" destId="{DAE3E0BE-9BDE-4AE2-9531-E92CD623E40E}" srcOrd="0" destOrd="0" presId="urn:microsoft.com/office/officeart/2005/8/layout/orgChart1"/>
    <dgm:cxn modelId="{6ADC37D6-F56E-4139-B730-B20FC1EC8BD8}" type="presParOf" srcId="{DAE3E0BE-9BDE-4AE2-9531-E92CD623E40E}" destId="{B32994E6-4611-4EFA-94E2-D2DD7B66E32B}" srcOrd="0" destOrd="0" presId="urn:microsoft.com/office/officeart/2005/8/layout/orgChart1"/>
    <dgm:cxn modelId="{C2885874-DC06-4C1D-8EA2-D6DEB7B258AB}" type="presParOf" srcId="{B32994E6-4611-4EFA-94E2-D2DD7B66E32B}" destId="{03411645-FCDC-4418-B53E-BF0E9AB92E06}" srcOrd="0" destOrd="0" presId="urn:microsoft.com/office/officeart/2005/8/layout/orgChart1"/>
    <dgm:cxn modelId="{76228E17-76C9-4CD4-A08C-AC2DADA7B9B8}" type="presParOf" srcId="{B32994E6-4611-4EFA-94E2-D2DD7B66E32B}" destId="{742394DD-B6AF-4656-A812-3E6B004DC223}" srcOrd="1" destOrd="0" presId="urn:microsoft.com/office/officeart/2005/8/layout/orgChart1"/>
    <dgm:cxn modelId="{20DF405D-0221-47D5-A2F8-B154560ABDD4}" type="presParOf" srcId="{DAE3E0BE-9BDE-4AE2-9531-E92CD623E40E}" destId="{63C3BAD3-F3BA-4BE7-AFC5-4A6139D932D3}" srcOrd="1" destOrd="0" presId="urn:microsoft.com/office/officeart/2005/8/layout/orgChart1"/>
    <dgm:cxn modelId="{518AF8FE-18EA-43A0-BA4F-2CB654603B49}" type="presParOf" srcId="{63C3BAD3-F3BA-4BE7-AFC5-4A6139D932D3}" destId="{9EA49C3D-4011-456F-8F3D-24FF20C67C54}" srcOrd="0" destOrd="0" presId="urn:microsoft.com/office/officeart/2005/8/layout/orgChart1"/>
    <dgm:cxn modelId="{75BC7D60-59E1-4E65-9B8A-34815AD36239}" type="presParOf" srcId="{63C3BAD3-F3BA-4BE7-AFC5-4A6139D932D3}" destId="{C9E21B6B-A920-46D6-99F4-2553C3B7CAA4}" srcOrd="1" destOrd="0" presId="urn:microsoft.com/office/officeart/2005/8/layout/orgChart1"/>
    <dgm:cxn modelId="{AF74FED8-5392-4F59-A4B6-CCDE9EEF7CE6}" type="presParOf" srcId="{C9E21B6B-A920-46D6-99F4-2553C3B7CAA4}" destId="{F4C86477-6438-4F4B-8234-0E4221A3C83B}" srcOrd="0" destOrd="0" presId="urn:microsoft.com/office/officeart/2005/8/layout/orgChart1"/>
    <dgm:cxn modelId="{70304726-1ABC-4A6C-B5DB-F14963566E17}" type="presParOf" srcId="{F4C86477-6438-4F4B-8234-0E4221A3C83B}" destId="{130CB722-9725-40F4-B592-C73640B20DF6}" srcOrd="0" destOrd="0" presId="urn:microsoft.com/office/officeart/2005/8/layout/orgChart1"/>
    <dgm:cxn modelId="{270A1932-F64A-4BE7-86E0-1654E86A0773}" type="presParOf" srcId="{F4C86477-6438-4F4B-8234-0E4221A3C83B}" destId="{84AB3EB9-DDDF-4312-85BD-8A8CB78B97B8}" srcOrd="1" destOrd="0" presId="urn:microsoft.com/office/officeart/2005/8/layout/orgChart1"/>
    <dgm:cxn modelId="{6126F84C-AE9A-4D4A-AEA8-85A3EF441792}" type="presParOf" srcId="{C9E21B6B-A920-46D6-99F4-2553C3B7CAA4}" destId="{F64D86E0-92F9-4092-AB2C-5BF686C93AF5}" srcOrd="1" destOrd="0" presId="urn:microsoft.com/office/officeart/2005/8/layout/orgChart1"/>
    <dgm:cxn modelId="{EAD9BB52-FF8F-4963-8C12-4FCD9B2E3245}" type="presParOf" srcId="{C9E21B6B-A920-46D6-99F4-2553C3B7CAA4}" destId="{A2F3D486-3C92-44EA-9B04-E0B53928AFF3}" srcOrd="2" destOrd="0" presId="urn:microsoft.com/office/officeart/2005/8/layout/orgChart1"/>
    <dgm:cxn modelId="{593B4AB3-27EB-4B79-927E-57F4F9FD26C1}" type="presParOf" srcId="{63C3BAD3-F3BA-4BE7-AFC5-4A6139D932D3}" destId="{CEC25B3D-A226-4FBE-AFEE-898E77393426}" srcOrd="2" destOrd="0" presId="urn:microsoft.com/office/officeart/2005/8/layout/orgChart1"/>
    <dgm:cxn modelId="{1228B6C9-10F7-472D-8219-75980AC29FC8}" type="presParOf" srcId="{63C3BAD3-F3BA-4BE7-AFC5-4A6139D932D3}" destId="{1D8AE1C8-D2EC-4344-9763-D6AC12A560AC}" srcOrd="3" destOrd="0" presId="urn:microsoft.com/office/officeart/2005/8/layout/orgChart1"/>
    <dgm:cxn modelId="{EB0C224C-00E0-4649-AA26-D5A3F14A5770}" type="presParOf" srcId="{1D8AE1C8-D2EC-4344-9763-D6AC12A560AC}" destId="{721CED7A-42B0-4CB8-8A94-B8254E00519A}" srcOrd="0" destOrd="0" presId="urn:microsoft.com/office/officeart/2005/8/layout/orgChart1"/>
    <dgm:cxn modelId="{D7799DE1-C72B-4613-9938-05370F0C59D7}" type="presParOf" srcId="{721CED7A-42B0-4CB8-8A94-B8254E00519A}" destId="{A6D8BC06-BFA7-4A31-9BBC-7D34A6531C60}" srcOrd="0" destOrd="0" presId="urn:microsoft.com/office/officeart/2005/8/layout/orgChart1"/>
    <dgm:cxn modelId="{95220C7D-414E-4891-8086-206E6F9CC44D}" type="presParOf" srcId="{721CED7A-42B0-4CB8-8A94-B8254E00519A}" destId="{B4998EB9-936E-4A27-8B2D-568B6652785B}" srcOrd="1" destOrd="0" presId="urn:microsoft.com/office/officeart/2005/8/layout/orgChart1"/>
    <dgm:cxn modelId="{61F5D108-AE82-49BC-BEE0-D379E3A0CB40}" type="presParOf" srcId="{1D8AE1C8-D2EC-4344-9763-D6AC12A560AC}" destId="{44E45295-FBD9-4C6C-AB83-7C6E789F69D4}" srcOrd="1" destOrd="0" presId="urn:microsoft.com/office/officeart/2005/8/layout/orgChart1"/>
    <dgm:cxn modelId="{05C11513-FD4A-4291-AE83-7DD91EE06541}" type="presParOf" srcId="{1D8AE1C8-D2EC-4344-9763-D6AC12A560AC}" destId="{5DBEEAD0-35CB-433D-BA37-68C05B640065}" srcOrd="2" destOrd="0" presId="urn:microsoft.com/office/officeart/2005/8/layout/orgChart1"/>
    <dgm:cxn modelId="{AB1ADAC8-7DEB-4DB2-868B-E368749E18F8}" type="presParOf" srcId="{63C3BAD3-F3BA-4BE7-AFC5-4A6139D932D3}" destId="{D1493FAA-CEEC-4D9B-9002-247F93DE8FF1}" srcOrd="4" destOrd="0" presId="urn:microsoft.com/office/officeart/2005/8/layout/orgChart1"/>
    <dgm:cxn modelId="{40335D65-EAA8-4071-ADD7-BE7F0F515BE7}" type="presParOf" srcId="{63C3BAD3-F3BA-4BE7-AFC5-4A6139D932D3}" destId="{E022D9BC-332C-43F8-8C01-50D14E9B3496}" srcOrd="5" destOrd="0" presId="urn:microsoft.com/office/officeart/2005/8/layout/orgChart1"/>
    <dgm:cxn modelId="{9FB16805-12A5-4FD2-8585-9439B516DC40}" type="presParOf" srcId="{E022D9BC-332C-43F8-8C01-50D14E9B3496}" destId="{0BA79A3F-4F17-43BB-8E6C-3C4AAE3CA5A2}" srcOrd="0" destOrd="0" presId="urn:microsoft.com/office/officeart/2005/8/layout/orgChart1"/>
    <dgm:cxn modelId="{2D4BCDFC-865B-46C2-8311-A6E7A13DDEB1}" type="presParOf" srcId="{0BA79A3F-4F17-43BB-8E6C-3C4AAE3CA5A2}" destId="{A81816FF-4A09-460B-9DD3-91B6934394BE}" srcOrd="0" destOrd="0" presId="urn:microsoft.com/office/officeart/2005/8/layout/orgChart1"/>
    <dgm:cxn modelId="{32211B74-6F03-429B-89FE-E337AC6D34E5}" type="presParOf" srcId="{0BA79A3F-4F17-43BB-8E6C-3C4AAE3CA5A2}" destId="{3A983E79-29EA-4C0D-9634-EC9A5D214770}" srcOrd="1" destOrd="0" presId="urn:microsoft.com/office/officeart/2005/8/layout/orgChart1"/>
    <dgm:cxn modelId="{8A5AE756-70AA-4A10-8980-37F7B570C308}" type="presParOf" srcId="{E022D9BC-332C-43F8-8C01-50D14E9B3496}" destId="{C8133497-F0FF-4E86-ACA9-9B2ABFA2EF1B}" srcOrd="1" destOrd="0" presId="urn:microsoft.com/office/officeart/2005/8/layout/orgChart1"/>
    <dgm:cxn modelId="{F141B34D-E257-4493-A599-1B45B1E6407B}" type="presParOf" srcId="{E022D9BC-332C-43F8-8C01-50D14E9B3496}" destId="{18C490B6-6940-4D7F-B432-1C1F684E8FD8}" srcOrd="2" destOrd="0" presId="urn:microsoft.com/office/officeart/2005/8/layout/orgChart1"/>
    <dgm:cxn modelId="{5280B1C1-C265-4B80-BF82-0B9815EF327D}" type="presParOf" srcId="{DAE3E0BE-9BDE-4AE2-9531-E92CD623E40E}" destId="{C66697B0-B5C5-403E-8F3F-F71A0BDCDCC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9BC1F43-E093-4EE3-87B1-8CD3887571F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4D1061-BA27-4901-B098-BC8EB9E1C3F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F9D957C-EE1F-4641-BE64-9E6C1571816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8E785-0F26-4B6D-A54D-60ECB4F6386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8165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A6562-8677-4C48-BDD5-9A4244D9FC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3962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2CA83-E20A-43CE-BDAE-9FB70E733C2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499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7CAF22-4ABA-487A-A149-D2F871A152A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19B386-5AF0-40B5-8EC4-0223D205165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963A785-60E5-4560-9ABB-6CBEF638312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7F2863-8FB0-48AA-A85E-B3724C4A769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ED19A9-33CF-437C-9063-4AE230EFEF8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5EE494C-329F-4C17-A8E9-BE227092018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C700FF-89C6-4EEF-9C1F-8866F2858CA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C48A678-B294-410B-8511-271B8F4EB8B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6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FF1DA8C-7AE7-49F6-8C6F-CBD4D911C91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57563"/>
            <a:ext cx="7772400" cy="1431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a-IR" sz="9600" b="1" dirty="0" smtClean="0">
                <a:cs typeface="B Jadid" pitchFamily="2" charset="-78"/>
              </a:rPr>
              <a:t>بتن شاتکریت</a:t>
            </a:r>
            <a:endParaRPr lang="en-US" sz="9600" b="1" dirty="0" smtClean="0">
              <a:cs typeface="B Jadid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186" y="1343006"/>
            <a:ext cx="744306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fa-IR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B Yekan" pitchFamily="2" charset="-78"/>
              </a:rPr>
              <a:t>روشهای طراحی و تولید صنعتی</a:t>
            </a:r>
            <a:endParaRPr lang="en-US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idx="1"/>
          </p:nvPr>
        </p:nvSpPr>
        <p:spPr>
          <a:xfrm>
            <a:off x="0" y="1905000"/>
            <a:ext cx="8229600" cy="5268913"/>
          </a:xfrm>
        </p:spPr>
        <p:txBody>
          <a:bodyPr/>
          <a:lstStyle/>
          <a:p>
            <a:pPr marL="609600" indent="-609600" algn="r" rtl="1" eaLnBrk="1" hangingPunct="1">
              <a:buFontTx/>
              <a:buNone/>
              <a:defRPr/>
            </a:pPr>
            <a:r>
              <a:rPr lang="fa-IR" sz="3600" b="1" smtClean="0">
                <a:cs typeface="B Karim" pitchFamily="2" charset="-78"/>
              </a:rPr>
              <a:t>ممکن است به همه دانه ها  آب نرسد و هیدراته نشده باقی بمانند.</a:t>
            </a:r>
          </a:p>
          <a:p>
            <a:pPr marL="609600" indent="-609600" algn="r" rtl="1" eaLnBrk="1" hangingPunct="1">
              <a:buFontTx/>
              <a:buNone/>
              <a:defRPr/>
            </a:pPr>
            <a:r>
              <a:rPr lang="fa-IR" sz="3600" b="1" smtClean="0">
                <a:cs typeface="B Karim" pitchFamily="2" charset="-78"/>
              </a:rPr>
              <a:t>در محل کارگاه گرد و غبار ناشی از پراکنده شدن دانه سیمان زیاد است.</a:t>
            </a:r>
          </a:p>
          <a:p>
            <a:pPr marL="609600" indent="-609600" algn="r" rtl="1" eaLnBrk="1" hangingPunct="1">
              <a:buFontTx/>
              <a:buNone/>
              <a:defRPr/>
            </a:pPr>
            <a:r>
              <a:rPr lang="fa-IR" sz="3600" b="1" smtClean="0">
                <a:cs typeface="B Karim" pitchFamily="2" charset="-78"/>
              </a:rPr>
              <a:t>بدلیل نچسبیدن ملات(بدلیل هیدراته نشدن) ،پرت کار زیاد است.</a:t>
            </a:r>
            <a:endParaRPr lang="en-US" sz="3600" b="1" smtClean="0">
              <a:cs typeface="B Karim" pitchFamily="2" charset="-78"/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smtClean="0">
                <a:cs typeface="B Jadid" pitchFamily="2" charset="-78"/>
              </a:rPr>
              <a:t>معایب روش </a:t>
            </a:r>
            <a:r>
              <a:rPr lang="fa-IR" b="1" smtClean="0">
                <a:cs typeface="B Jadid" pitchFamily="2" charset="-78"/>
              </a:rPr>
              <a:t>(</a:t>
            </a:r>
            <a:r>
              <a:rPr lang="en-US" b="1" smtClean="0">
                <a:cs typeface="B Jadid" pitchFamily="2" charset="-78"/>
              </a:rPr>
              <a:t>DMS</a:t>
            </a:r>
            <a:r>
              <a:rPr lang="fa-IR" b="1" smtClean="0">
                <a:cs typeface="B Jadid" pitchFamily="2" charset="-78"/>
              </a:rPr>
              <a:t>)</a:t>
            </a:r>
            <a:endParaRPr lang="en-US" b="1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  <p:bldP spid="286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1 (21)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636838"/>
            <a:ext cx="6113463" cy="42211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676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800" b="1" smtClean="0">
                <a:latin typeface="Arial Black" pitchFamily="34" charset="0"/>
              </a:rPr>
              <a:t>(WMS)</a:t>
            </a:r>
            <a:r>
              <a:rPr lang="en-US" sz="6000" b="1" smtClean="0"/>
              <a:t> </a:t>
            </a:r>
            <a:r>
              <a:rPr lang="fa-IR" sz="6000" b="1" smtClean="0">
                <a:cs typeface="B Jadid" pitchFamily="2" charset="-78"/>
              </a:rPr>
              <a:t>2.مخلوط تر</a:t>
            </a:r>
            <a:endParaRPr lang="en-US" sz="6000" b="1" smtClean="0">
              <a:cs typeface="B Jadid" pitchFamily="2" charset="-78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14400" y="1412875"/>
            <a:ext cx="8229600" cy="1981200"/>
          </a:xfrm>
        </p:spPr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en-US" sz="3600" b="1" smtClean="0">
                <a:cs typeface="B Bardiya" pitchFamily="2" charset="-78"/>
              </a:rPr>
              <a:t>   </a:t>
            </a:r>
            <a:r>
              <a:rPr lang="fa-IR" sz="3600" b="1" smtClean="0">
                <a:cs typeface="B Bardiya" pitchFamily="2" charset="-78"/>
              </a:rPr>
              <a:t>بتن آماده به داخل پمپ شاتکریت ریخته میشود و پس از عبور لوله انتقال به سر نازل رسیده و از آنجا به سطح کار پاشیده میشود.</a:t>
            </a:r>
            <a:endParaRPr lang="en-US" sz="3600" b="1" smtClean="0">
              <a:cs typeface="B Bardiya" pitchFamily="2" charset="-78"/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2051050" y="3573463"/>
            <a:ext cx="7416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32131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fa-IR" sz="3600" b="1">
              <a:cs typeface="B Bardiya" pitchFamily="2" charset="-78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187450" y="5057775"/>
            <a:ext cx="69135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en-US" sz="2800" b="1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27653" grpId="0"/>
      <p:bldP spid="276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836613"/>
            <a:ext cx="8362950" cy="1655762"/>
          </a:xfrm>
        </p:spPr>
        <p:txBody>
          <a:bodyPr>
            <a:normAutofit fontScale="90000"/>
          </a:bodyPr>
          <a:lstStyle/>
          <a:p>
            <a:pPr algn="ctr" rtl="1" eaLnBrk="1" hangingPunct="1"/>
            <a:r>
              <a:rPr lang="fa-IR" sz="10600" b="1" i="1" u="sng" smtClean="0">
                <a:solidFill>
                  <a:schemeClr val="tx1"/>
                </a:solidFill>
                <a:effectLst/>
                <a:cs typeface="B Bardiya" pitchFamily="2" charset="-78"/>
              </a:rPr>
              <a:t>مزایا:</a:t>
            </a:r>
            <a:r>
              <a:rPr lang="en-US" sz="6000" b="1" i="1" u="sng" smtClean="0">
                <a:solidFill>
                  <a:schemeClr val="tx1"/>
                </a:solidFill>
                <a:effectLst/>
                <a:cs typeface="B Bardiya" pitchFamily="2" charset="-78"/>
              </a:rPr>
              <a:t/>
            </a:r>
            <a:br>
              <a:rPr lang="en-US" sz="6000" b="1" i="1" u="sng" smtClean="0">
                <a:solidFill>
                  <a:schemeClr val="tx1"/>
                </a:solidFill>
                <a:effectLst/>
                <a:cs typeface="B Bardiya" pitchFamily="2" charset="-78"/>
              </a:rPr>
            </a:br>
            <a:r>
              <a:rPr lang="fa-IR" sz="6000" b="1" i="1" u="sng" smtClean="0">
                <a:solidFill>
                  <a:schemeClr val="tx1"/>
                </a:solidFill>
                <a:effectLst/>
                <a:cs typeface="B Bardiya" pitchFamily="2" charset="-78"/>
              </a:rPr>
              <a:t/>
            </a:r>
            <a:br>
              <a:rPr lang="fa-IR" sz="6000" b="1" i="1" u="sng" smtClean="0">
                <a:solidFill>
                  <a:schemeClr val="tx1"/>
                </a:solidFill>
                <a:effectLst/>
                <a:cs typeface="B Bardiya" pitchFamily="2" charset="-78"/>
              </a:rPr>
            </a:br>
            <a:r>
              <a:rPr lang="fa-IR" sz="3200" b="1" i="1" smtClean="0">
                <a:solidFill>
                  <a:schemeClr val="tx1"/>
                </a:solidFill>
                <a:effectLst/>
                <a:cs typeface="B Bardiya" pitchFamily="2" charset="-78"/>
              </a:rPr>
              <a:t>از(</a:t>
            </a:r>
            <a:r>
              <a:rPr lang="en-US" sz="3200" b="1" i="1" smtClean="0">
                <a:solidFill>
                  <a:schemeClr val="tx1"/>
                </a:solidFill>
                <a:effectLst/>
                <a:cs typeface="B Bardiya" pitchFamily="2" charset="-78"/>
              </a:rPr>
              <a:t>WMS</a:t>
            </a:r>
            <a:r>
              <a:rPr lang="fa-IR" sz="3200" b="1" i="1" smtClean="0">
                <a:solidFill>
                  <a:schemeClr val="tx1"/>
                </a:solidFill>
                <a:effectLst/>
                <a:cs typeface="B Bardiya" pitchFamily="2" charset="-78"/>
              </a:rPr>
              <a:t>)</a:t>
            </a:r>
            <a:r>
              <a:rPr lang="fa-IR" sz="3200" i="1" smtClean="0">
                <a:solidFill>
                  <a:schemeClr val="tx1"/>
                </a:solidFill>
                <a:effectLst/>
                <a:cs typeface="B Bardiya" pitchFamily="2" charset="-78"/>
              </a:rPr>
              <a:t> </a:t>
            </a:r>
            <a:r>
              <a:rPr lang="ar-SA" sz="3200" b="1" smtClean="0">
                <a:solidFill>
                  <a:schemeClr val="tx1"/>
                </a:solidFill>
                <a:effectLst/>
                <a:cs typeface="B Bardiya" pitchFamily="2" charset="-78"/>
              </a:rPr>
              <a:t>در مکانهائی که مقاومت فشاری مورد نظر است </a:t>
            </a:r>
            <a:r>
              <a:rPr lang="fa-IR" sz="3200" b="1" smtClean="0">
                <a:solidFill>
                  <a:schemeClr val="tx1"/>
                </a:solidFill>
                <a:effectLst/>
                <a:cs typeface="B Bardiya" pitchFamily="2" charset="-78"/>
              </a:rPr>
              <a:t>،استفاده میشود.</a:t>
            </a:r>
            <a:endParaRPr lang="en-US" sz="3200" b="1" smtClean="0">
              <a:solidFill>
                <a:schemeClr val="tx1"/>
              </a:solidFill>
              <a:effectLst/>
              <a:cs typeface="B Bardiya" pitchFamily="2" charset="-78"/>
            </a:endParaRPr>
          </a:p>
        </p:txBody>
      </p:sp>
      <p:sp>
        <p:nvSpPr>
          <p:cNvPr id="16387" name="Text Box 13"/>
          <p:cNvSpPr txBox="1">
            <a:spLocks noChangeArrowheads="1"/>
          </p:cNvSpPr>
          <p:nvPr/>
        </p:nvSpPr>
        <p:spPr bwMode="auto">
          <a:xfrm>
            <a:off x="1619250" y="2708275"/>
            <a:ext cx="64087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rtl="1"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23850" y="4221163"/>
            <a:ext cx="828040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rtl="1" eaLnBrk="1" hangingPunct="1">
              <a:spcBef>
                <a:spcPct val="50000"/>
              </a:spcBef>
            </a:pPr>
            <a:r>
              <a:rPr lang="fa-IR" sz="4800" b="1">
                <a:cs typeface="B Bardiya" pitchFamily="2" charset="-78"/>
              </a:rPr>
              <a:t>و از طرفی در این روش امکان اجرای دیوار بتنی با ضخامت </a:t>
            </a:r>
            <a:r>
              <a:rPr lang="en-US" sz="4800" b="1">
                <a:cs typeface="B Bardiya" pitchFamily="2" charset="-78"/>
              </a:rPr>
              <a:t>cm</a:t>
            </a:r>
            <a:r>
              <a:rPr lang="fa-IR" sz="4800" b="1">
                <a:cs typeface="B Bardiya" pitchFamily="2" charset="-78"/>
              </a:rPr>
              <a:t> </a:t>
            </a:r>
            <a:r>
              <a:rPr lang="fa-IR" sz="4800" b="1" u="sng">
                <a:cs typeface="B Bardiya" pitchFamily="2" charset="-78"/>
              </a:rPr>
              <a:t>50</a:t>
            </a:r>
            <a:r>
              <a:rPr lang="fa-IR" sz="4800" b="1">
                <a:cs typeface="B Bardiya" pitchFamily="2" charset="-78"/>
              </a:rPr>
              <a:t> و </a:t>
            </a:r>
            <a:r>
              <a:rPr lang="en-US" sz="4800" b="1">
                <a:cs typeface="B Bardiya" pitchFamily="2" charset="-78"/>
              </a:rPr>
              <a:t>cm</a:t>
            </a:r>
            <a:r>
              <a:rPr lang="fa-IR" sz="4800" b="1">
                <a:cs typeface="B Bardiya" pitchFamily="2" charset="-78"/>
              </a:rPr>
              <a:t> </a:t>
            </a:r>
            <a:r>
              <a:rPr lang="fa-IR" sz="4800" b="1" u="sng">
                <a:cs typeface="B Bardiya" pitchFamily="2" charset="-78"/>
              </a:rPr>
              <a:t>20 </a:t>
            </a:r>
            <a:r>
              <a:rPr lang="fa-IR" sz="4800" b="1">
                <a:cs typeface="B Bardiya" pitchFamily="2" charset="-78"/>
              </a:rPr>
              <a:t>برای سقف در یک مرحله امکان پذیر است.</a:t>
            </a:r>
            <a:endParaRPr lang="en-US" sz="4800" b="1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50825" y="0"/>
          <a:ext cx="8672513" cy="6665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9138"/>
            <a:ext cx="8229600" cy="5338762"/>
          </a:xfrm>
        </p:spPr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3600" b="1" u="sng" smtClean="0">
                <a:cs typeface="B Farnaz" pitchFamily="2" charset="-78"/>
              </a:rPr>
              <a:t>1. 1</a:t>
            </a:r>
            <a:r>
              <a:rPr lang="fa-IR" sz="3600" b="1" smtClean="0">
                <a:cs typeface="B Bardiya" pitchFamily="2" charset="-78"/>
              </a:rPr>
              <a:t> در ااغلب موارد نیاز به قالب بندی ندارد(و در موارد خاص استفاده از یک سپر چوبی برای استقرار بتن کافی است.</a:t>
            </a:r>
          </a:p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Bardiya" pitchFamily="2" charset="-78"/>
              </a:rPr>
              <a:t>و همین مورد هزینه های کلان قا لب بندی و تجهیزات نیروی انسانی را کاهش  میدهد.</a:t>
            </a:r>
            <a:endParaRPr lang="en-US" sz="3600" b="1" smtClean="0">
              <a:cs typeface="B Bardiya" pitchFamily="2" charset="-78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z="4800" b="1" smtClean="0">
                <a:cs typeface="B Jadid" pitchFamily="2" charset="-78"/>
              </a:rPr>
              <a:t>1.مزایای اجرایی</a:t>
            </a:r>
            <a:endParaRPr lang="en-US" sz="4800" b="1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8436" name="Picture 4" descr="1 (2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AutoShape 6"/>
          <p:cNvSpPr>
            <a:spLocks noChangeArrowheads="1"/>
          </p:cNvSpPr>
          <p:nvPr/>
        </p:nvSpPr>
        <p:spPr bwMode="auto">
          <a:xfrm rot="455912">
            <a:off x="611188" y="3429000"/>
            <a:ext cx="3529012" cy="431800"/>
          </a:xfrm>
          <a:prstGeom prst="rightArrow">
            <a:avLst>
              <a:gd name="adj1" fmla="val 50000"/>
              <a:gd name="adj2" fmla="val 2043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  <p:bldP spid="3994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4000" u="sng" smtClean="0">
                <a:cs typeface="B Farnaz" pitchFamily="2" charset="-78"/>
              </a:rPr>
              <a:t>2. 1 </a:t>
            </a:r>
            <a:r>
              <a:rPr lang="fa-IR" sz="4000" smtClean="0">
                <a:cs typeface="B Farnaz" pitchFamily="2" charset="-78"/>
              </a:rPr>
              <a:t>  امکان  اجرای سازه های بتنی با اشکال منحنی،مدور و غیر منظم (مثل استخر و آبگیر) </a:t>
            </a:r>
            <a:endParaRPr lang="en-US" sz="4000" smtClean="0">
              <a:cs typeface="B Farnaz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41988" name="Picture 4" descr="1 (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43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 descr="1 (1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860425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1508" name="Picture 4" descr="1 (1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2532" name="Picture 4" descr="1 (2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1 (17)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00125" y="2636838"/>
            <a:ext cx="7056438" cy="42211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z="3600" b="1" i="1" u="sng" dirty="0" smtClean="0">
                <a:solidFill>
                  <a:schemeClr val="bg2">
                    <a:lumMod val="75000"/>
                  </a:schemeClr>
                </a:solidFill>
                <a:cs typeface="B Zar" pitchFamily="2" charset="-78"/>
              </a:rPr>
              <a:t>معرفی و ارزیابی جایگذاری بتن بدون قالب بندی</a:t>
            </a:r>
            <a:r>
              <a:rPr lang="fa-IR" sz="3600" b="1" i="1" dirty="0" smtClean="0">
                <a:solidFill>
                  <a:schemeClr val="bg2">
                    <a:lumMod val="75000"/>
                  </a:schemeClr>
                </a:solidFill>
                <a:cs typeface="B Zar" pitchFamily="2" charset="-78"/>
              </a:rPr>
              <a:t/>
            </a:r>
            <a:br>
              <a:rPr lang="fa-IR" sz="3600" b="1" i="1" dirty="0" smtClean="0">
                <a:solidFill>
                  <a:schemeClr val="bg2">
                    <a:lumMod val="75000"/>
                  </a:schemeClr>
                </a:solidFill>
                <a:cs typeface="B Zar" pitchFamily="2" charset="-78"/>
              </a:rPr>
            </a:br>
            <a:r>
              <a:rPr lang="fa-IR" sz="2400" b="1" i="1" dirty="0" smtClean="0">
                <a:solidFill>
                  <a:schemeClr val="bg2">
                    <a:lumMod val="75000"/>
                  </a:schemeClr>
                </a:solidFill>
                <a:cs typeface="B Zar" pitchFamily="2" charset="-78"/>
              </a:rPr>
              <a:t>جهت ترمیم و بهسازی سازه ها</a:t>
            </a:r>
            <a:endParaRPr lang="en-US" sz="2400" b="1" i="1" dirty="0" smtClean="0">
              <a:solidFill>
                <a:schemeClr val="bg2">
                  <a:lumMod val="75000"/>
                </a:schemeClr>
              </a:solidFill>
              <a:cs typeface="B Zar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90575" y="1773238"/>
            <a:ext cx="8353425" cy="12366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mtClean="0"/>
              <a:t>Wet &amp; dry mix shotcrete(WMS &amp; DMS)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084888" y="4652963"/>
            <a:ext cx="2736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71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3556" name="Picture 4" descr="1 (2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4580" name="Picture 4" descr="1 (2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5604" name="Picture 4" descr="1 (2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4000" u="sng" smtClean="0">
                <a:cs typeface="B Farnaz" pitchFamily="2" charset="-78"/>
              </a:rPr>
              <a:t>3 .1</a:t>
            </a:r>
            <a:r>
              <a:rPr lang="fa-IR" sz="4000" smtClean="0">
                <a:cs typeface="B Farnaz" pitchFamily="2" charset="-78"/>
              </a:rPr>
              <a:t>   تثبیت کوه ها و صخره ها با پوشاندن آنها با یک شبکه مش و پاشیدن بتن روی آنها </a:t>
            </a:r>
            <a:endParaRPr lang="en-US" sz="4000" smtClean="0">
              <a:cs typeface="B Farnaz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7652" name="Picture 4" descr="1 (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8676" name="Picture 4" descr="1 (1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0" y="2743200"/>
            <a:ext cx="8229600" cy="4114800"/>
          </a:xfrm>
        </p:spPr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fa-IR" sz="3600" u="sng" smtClean="0">
                <a:cs typeface="B Farnaz" pitchFamily="2" charset="-78"/>
              </a:rPr>
              <a:t>4. 1</a:t>
            </a:r>
            <a:r>
              <a:rPr lang="fa-IR" sz="3600" smtClean="0">
                <a:cs typeface="B Farnaz" pitchFamily="2" charset="-78"/>
              </a:rPr>
              <a:t>  روکش کردن پایه پلها و لا ینینگ  تونلها </a:t>
            </a:r>
            <a:r>
              <a:rPr lang="en-US" sz="3600" smtClean="0">
                <a:cs typeface="B Farnaz" pitchFamily="2" charset="-78"/>
              </a:rPr>
              <a:t>        </a:t>
            </a:r>
            <a:r>
              <a:rPr lang="fa-IR" sz="3600" smtClean="0">
                <a:cs typeface="B Farnaz" pitchFamily="2" charset="-78"/>
              </a:rPr>
              <a:t> </a:t>
            </a:r>
            <a:r>
              <a:rPr lang="en-US" sz="3600" smtClean="0">
                <a:cs typeface="B Farnaz" pitchFamily="2" charset="-78"/>
              </a:rPr>
              <a:t> </a:t>
            </a:r>
            <a:endParaRPr lang="fa-IR" sz="3600" smtClean="0">
              <a:cs typeface="B Farnaz" pitchFamily="2" charset="-78"/>
            </a:endParaRPr>
          </a:p>
          <a:p>
            <a:pPr algn="ctr" rtl="1" eaLnBrk="1" hangingPunct="1">
              <a:buFontTx/>
              <a:buNone/>
              <a:defRPr/>
            </a:pPr>
            <a:r>
              <a:rPr lang="fa-IR" sz="3600" smtClean="0">
                <a:cs typeface="B Farnaz" pitchFamily="2" charset="-78"/>
              </a:rPr>
              <a:t> </a:t>
            </a:r>
            <a:endParaRPr lang="en-US" sz="3600" smtClean="0">
              <a:cs typeface="B Farnaz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 (1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0"/>
            <a:ext cx="6985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53252" name="Picture 4" descr="1 (1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413" y="0"/>
            <a:ext cx="45783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 descr="1 (1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32771" name="Picture 4" descr="1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3200" smtClean="0">
                <a:cs typeface="B Zar" pitchFamily="2" charset="-78"/>
              </a:rPr>
              <a:t>                        </a:t>
            </a:r>
            <a:endParaRPr lang="en-US" sz="3200" smtClean="0">
              <a:cs typeface="B Zar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755650" y="115888"/>
          <a:ext cx="7499350" cy="2808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34" name="Text Box 112"/>
          <p:cNvSpPr txBox="1">
            <a:spLocks noChangeArrowheads="1"/>
          </p:cNvSpPr>
          <p:nvPr/>
        </p:nvSpPr>
        <p:spPr bwMode="auto">
          <a:xfrm>
            <a:off x="250825" y="3573463"/>
            <a:ext cx="88931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9329" name="Text Box 113"/>
          <p:cNvSpPr txBox="1">
            <a:spLocks noChangeArrowheads="1"/>
          </p:cNvSpPr>
          <p:nvPr/>
        </p:nvSpPr>
        <p:spPr bwMode="auto">
          <a:xfrm>
            <a:off x="1042988" y="3357563"/>
            <a:ext cx="7345362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6600" i="1">
                <a:effectLst>
                  <a:outerShdw blurRad="38100" dist="38100" dir="2700000" algn="tl">
                    <a:srgbClr val="000000"/>
                  </a:outerShdw>
                </a:effectLst>
                <a:cs typeface="B Elham" pitchFamily="2" charset="-78"/>
              </a:rPr>
              <a:t>شاتکریت</a:t>
            </a:r>
            <a:endParaRPr lang="en-US" sz="6600" i="1">
              <a:effectLst>
                <a:outerShdw blurRad="38100" dist="38100" dir="2700000" algn="tl">
                  <a:srgbClr val="000000"/>
                </a:outerShdw>
              </a:effectLst>
              <a:cs typeface="B Elham" pitchFamily="2" charset="-78"/>
            </a:endParaRPr>
          </a:p>
          <a:p>
            <a:pPr algn="ctr">
              <a:defRPr/>
            </a:pPr>
            <a:r>
              <a:rPr lang="fa-IR" sz="4000" i="1">
                <a:effectLst>
                  <a:outerShdw blurRad="38100" dist="38100" dir="2700000" algn="tl">
                    <a:srgbClr val="000000"/>
                  </a:outerShdw>
                </a:effectLst>
                <a:cs typeface="B Elham" pitchFamily="2" charset="-78"/>
              </a:rPr>
              <a:t>              </a:t>
            </a:r>
            <a:r>
              <a:rPr lang="en-US" sz="4000" i="1">
                <a:effectLst>
                  <a:outerShdw blurRad="38100" dist="38100" dir="2700000" algn="tl">
                    <a:srgbClr val="000000"/>
                  </a:outerShdw>
                </a:effectLst>
                <a:cs typeface="B Elham" pitchFamily="2" charset="-78"/>
              </a:rPr>
              <a:t>    </a:t>
            </a:r>
            <a:endParaRPr lang="fa-IR" sz="4000" i="1">
              <a:effectLst>
                <a:outerShdw blurRad="38100" dist="38100" dir="2700000" algn="tl">
                  <a:srgbClr val="000000"/>
                </a:outerShdw>
              </a:effectLst>
              <a:cs typeface="B Elham" pitchFamily="2" charset="-78"/>
            </a:endParaRPr>
          </a:p>
          <a:p>
            <a:pPr algn="ctr">
              <a:defRPr/>
            </a:pPr>
            <a:r>
              <a:rPr lang="fa-IR" sz="4000" i="1">
                <a:effectLst>
                  <a:outerShdw blurRad="38100" dist="38100" dir="2700000" algn="tl">
                    <a:srgbClr val="000000"/>
                  </a:outerShdw>
                </a:effectLst>
                <a:cs typeface="B Elham" pitchFamily="2" charset="-78"/>
              </a:rPr>
              <a:t>        یکی از مهمترین روشهایی  تعمیر سد ها و آسیب  دیدگی ناشی از  سیکلهای اتجماد و ذوب یخ میباشد</a:t>
            </a:r>
            <a:r>
              <a:rPr lang="fa-IR" sz="4000">
                <a:effectLst>
                  <a:outerShdw blurRad="38100" dist="38100" dir="2700000" algn="tl">
                    <a:srgbClr val="000000"/>
                  </a:outerShdw>
                </a:effectLst>
                <a:cs typeface="B Elham" pitchFamily="2" charset="-78"/>
              </a:rPr>
              <a:t>.</a:t>
            </a:r>
            <a:endParaRPr lang="en-US" sz="4000">
              <a:effectLst>
                <a:outerShdw blurRad="38100" dist="38100" dir="2700000" algn="tl">
                  <a:srgbClr val="000000"/>
                </a:outerShdw>
              </a:effectLst>
              <a:cs typeface="B Elham" pitchFamily="2" charset="-78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33796" name="Picture 4" descr="1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3600" u="sng" smtClean="0">
                <a:cs typeface="B Farnaz" pitchFamily="2" charset="-78"/>
              </a:rPr>
              <a:t>5 .1</a:t>
            </a:r>
            <a:r>
              <a:rPr lang="fa-IR" sz="3600" smtClean="0">
                <a:cs typeface="B Farnaz" pitchFamily="2" charset="-78"/>
              </a:rPr>
              <a:t>  افزایش ضخامت لوله های بتنی در محیط های خورنده و خطر ناک در مقابل آتش</a:t>
            </a:r>
            <a:endParaRPr lang="en-US" sz="3600" smtClean="0">
              <a:cs typeface="B Farnaz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431800" y="260350"/>
          <a:ext cx="8208963" cy="6264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Bardiya" pitchFamily="2" charset="-78"/>
              </a:rPr>
              <a:t>میزان نسبت آب به سیمان(</a:t>
            </a:r>
            <a:r>
              <a:rPr lang="en-US" sz="3600" b="1" smtClean="0">
                <a:cs typeface="B Bardiya" pitchFamily="2" charset="-78"/>
              </a:rPr>
              <a:t>w/c</a:t>
            </a:r>
            <a:r>
              <a:rPr lang="fa-IR" sz="3600" b="1" smtClean="0">
                <a:cs typeface="B Bardiya" pitchFamily="2" charset="-78"/>
              </a:rPr>
              <a:t>)</a:t>
            </a:r>
            <a:r>
              <a:rPr lang="en-US" sz="3600" b="1" smtClean="0">
                <a:cs typeface="B Bardiya" pitchFamily="2" charset="-78"/>
              </a:rPr>
              <a:t> </a:t>
            </a:r>
            <a:r>
              <a:rPr lang="fa-IR" sz="3600" b="1" smtClean="0">
                <a:cs typeface="B Bardiya" pitchFamily="2" charset="-78"/>
              </a:rPr>
              <a:t>در شاتکریت مخلوط خشک بین 0.5-0.3 و در مخلوط تر بین 0.4-0.55 میباشد.</a:t>
            </a:r>
          </a:p>
          <a:p>
            <a:pPr algn="r" rtl="1" eaLnBrk="1" hangingPunct="1">
              <a:defRPr/>
            </a:pPr>
            <a:endParaRPr lang="fa-IR" sz="3600" b="1" smtClean="0">
              <a:cs typeface="B Bardiya" pitchFamily="2" charset="-78"/>
            </a:endParaRPr>
          </a:p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Bardiya" pitchFamily="2" charset="-78"/>
              </a:rPr>
              <a:t>مقاومت فشاری در محدودهای بین</a:t>
            </a:r>
            <a:r>
              <a:rPr lang="fa-IR" sz="3600" b="1" smtClean="0">
                <a:cs typeface="Andalus" pitchFamily="2" charset="-78"/>
              </a:rPr>
              <a:t> 250-480</a:t>
            </a:r>
            <a:r>
              <a:rPr lang="fa-IR" sz="3600" b="1" smtClean="0">
                <a:cs typeface="B Bardiya" pitchFamily="2" charset="-78"/>
              </a:rPr>
              <a:t> (</a:t>
            </a:r>
            <a:r>
              <a:rPr lang="en-US" sz="3600" b="1" smtClean="0">
                <a:cs typeface="B Bardiya" pitchFamily="2" charset="-78"/>
              </a:rPr>
              <a:t>kg/cm</a:t>
            </a:r>
            <a:r>
              <a:rPr lang="en-US" sz="3600" b="1" baseline="30000" smtClean="0">
                <a:cs typeface="B Bardiya" pitchFamily="2" charset="-78"/>
              </a:rPr>
              <a:t>2</a:t>
            </a:r>
            <a:r>
              <a:rPr lang="fa-IR" sz="3600" b="1" smtClean="0">
                <a:cs typeface="B Bardiya" pitchFamily="2" charset="-78"/>
              </a:rPr>
              <a:t>) که با افزایش میکرو سیلیکا به بیش از </a:t>
            </a:r>
            <a:r>
              <a:rPr lang="fa-IR" sz="3600" b="1" smtClean="0">
                <a:cs typeface="Andalus" pitchFamily="2" charset="-78"/>
              </a:rPr>
              <a:t>550</a:t>
            </a:r>
            <a:r>
              <a:rPr lang="fa-IR" sz="3600" b="1" smtClean="0">
                <a:cs typeface="B Bardiya" pitchFamily="2" charset="-78"/>
              </a:rPr>
              <a:t>(</a:t>
            </a:r>
            <a:r>
              <a:rPr lang="en-US" sz="3600" b="1" smtClean="0">
                <a:cs typeface="B Bardiya" pitchFamily="2" charset="-78"/>
              </a:rPr>
              <a:t>kg/cm</a:t>
            </a:r>
            <a:r>
              <a:rPr lang="en-US" sz="3600" b="1" baseline="30000" smtClean="0">
                <a:cs typeface="B Bardiya" pitchFamily="2" charset="-78"/>
              </a:rPr>
              <a:t>2</a:t>
            </a:r>
            <a:r>
              <a:rPr lang="fa-IR" sz="3600" b="1" smtClean="0">
                <a:cs typeface="B Bardiya" pitchFamily="2" charset="-78"/>
              </a:rPr>
              <a:t>) هم میرسد. </a:t>
            </a:r>
            <a:r>
              <a:rPr lang="en-US" sz="3600" b="1" smtClean="0">
                <a:cs typeface="B Bardiya" pitchFamily="2" charset="-78"/>
              </a:rPr>
              <a:t> </a:t>
            </a:r>
            <a:r>
              <a:rPr lang="fa-IR" sz="3600" b="1" smtClean="0">
                <a:cs typeface="B Bardiya" pitchFamily="2" charset="-78"/>
              </a:rPr>
              <a:t> </a:t>
            </a:r>
            <a:r>
              <a:rPr lang="en-US" sz="3600" b="1" smtClean="0">
                <a:cs typeface="B Bardiya" pitchFamily="2" charset="-78"/>
              </a:rPr>
              <a:t> </a:t>
            </a:r>
            <a:r>
              <a:rPr lang="fa-IR" sz="3600" b="1" smtClean="0">
                <a:cs typeface="B Bardiya" pitchFamily="2" charset="-78"/>
              </a:rPr>
              <a:t> </a:t>
            </a:r>
            <a:endParaRPr lang="en-US" sz="3600" b="1" smtClean="0">
              <a:cs typeface="B Bardiya" pitchFamily="2" charset="-78"/>
            </a:endParaRP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z="5400" u="sng" smtClean="0">
                <a:cs typeface="B Jadid" pitchFamily="2" charset="-78"/>
              </a:rPr>
              <a:t>1.1</a:t>
            </a:r>
            <a:r>
              <a:rPr lang="fa-IR" smtClean="0">
                <a:cs typeface="B Jadid" pitchFamily="2" charset="-78"/>
              </a:rPr>
              <a:t>  مقاومتهای مکانیکی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  <p:bldP spid="604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-1189038" y="292100"/>
            <a:ext cx="10082213" cy="3497263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2800" b="1" smtClean="0">
                <a:cs typeface="B Bardiya" pitchFamily="2" charset="-78"/>
              </a:rPr>
              <a:t>استفاده از هوای فشرده سبب قفل شدن مصالح سنگی درهم و</a:t>
            </a:r>
            <a:br>
              <a:rPr lang="fa-IR" sz="2800" b="1" smtClean="0">
                <a:cs typeface="B Bardiya" pitchFamily="2" charset="-78"/>
              </a:rPr>
            </a:br>
            <a:r>
              <a:rPr lang="fa-IR" sz="2800" b="1" smtClean="0">
                <a:cs typeface="B Bardiya" pitchFamily="2" charset="-78"/>
              </a:rPr>
              <a:t> در نتیجه افزایش وزن مخصوص                                                                                                         در محدودهای بین </a:t>
            </a:r>
            <a:r>
              <a:rPr lang="fa-IR" sz="2800" b="1" smtClean="0">
                <a:cs typeface="B Jadid" pitchFamily="2" charset="-78"/>
              </a:rPr>
              <a:t>2290-2230</a:t>
            </a:r>
            <a:r>
              <a:rPr lang="fa-IR" sz="2800" b="1" smtClean="0">
                <a:cs typeface="B Bardiya" pitchFamily="2" charset="-78"/>
              </a:rPr>
              <a:t> (</a:t>
            </a:r>
            <a:r>
              <a:rPr lang="en-US" sz="2800" b="1" smtClean="0">
                <a:cs typeface="B Bardiya" pitchFamily="2" charset="-78"/>
              </a:rPr>
              <a:t> kg/m</a:t>
            </a:r>
            <a:r>
              <a:rPr lang="en-US" sz="2800" b="1" baseline="30000" smtClean="0">
                <a:cs typeface="B Bardiya" pitchFamily="2" charset="-78"/>
              </a:rPr>
              <a:t>2</a:t>
            </a:r>
            <a:r>
              <a:rPr lang="fa-IR" sz="2800" b="1" smtClean="0">
                <a:cs typeface="B Bardiya" pitchFamily="2" charset="-78"/>
              </a:rPr>
              <a:t>) میشود .</a:t>
            </a:r>
            <a:br>
              <a:rPr lang="fa-IR" sz="2800" b="1" smtClean="0">
                <a:cs typeface="B Bardiya" pitchFamily="2" charset="-78"/>
              </a:rPr>
            </a:br>
            <a:r>
              <a:rPr lang="en-US" sz="2800" b="1" smtClean="0">
                <a:cs typeface="B Bardiya" pitchFamily="2" charset="-78"/>
              </a:rPr>
              <a:t> </a:t>
            </a:r>
            <a:r>
              <a:rPr lang="fa-IR" sz="2800" b="1" smtClean="0">
                <a:cs typeface="B Bardiya" pitchFamily="2" charset="-78"/>
              </a:rPr>
              <a:t> </a:t>
            </a:r>
            <a:endParaRPr lang="en-US" sz="2800" b="1" smtClean="0">
              <a:cs typeface="B Bardiya" pitchFamily="2" charset="-78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 rot="1456317">
            <a:off x="0" y="36449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4000">
                <a:cs typeface="B Bardiya" pitchFamily="2" charset="-78"/>
              </a:rPr>
              <a:t>و همین هوای فشرده سبب چسبیده شدن ملات به زیر کار و عدم ورقه ورقه شدن در آینده میگردد.</a:t>
            </a:r>
            <a:endParaRPr lang="en-US" sz="4000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614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  <a:defRPr/>
            </a:pPr>
            <a:endParaRPr lang="fa-IR" sz="3600" b="1" smtClean="0">
              <a:cs typeface="B Bardiya" pitchFamily="2" charset="-78"/>
            </a:endParaRPr>
          </a:p>
          <a:p>
            <a:pPr algn="ctr" rtl="1" eaLnBrk="1" hangingPunct="1">
              <a:buFontTx/>
              <a:buNone/>
              <a:defRPr/>
            </a:pPr>
            <a:r>
              <a:rPr lang="fa-IR" sz="3600" b="1" smtClean="0">
                <a:cs typeface="B Bardiya" pitchFamily="2" charset="-78"/>
              </a:rPr>
              <a:t>عدم استفاده از قالب سبب میشود </a:t>
            </a:r>
            <a:r>
              <a:rPr lang="en-US" sz="3600" b="1" smtClean="0">
                <a:cs typeface="B Bardiya" pitchFamily="2" charset="-78"/>
              </a:rPr>
              <a:t>nozzleman </a:t>
            </a:r>
            <a:r>
              <a:rPr lang="fa-IR" sz="3600" b="1" smtClean="0">
                <a:cs typeface="B Bardiya" pitchFamily="2" charset="-78"/>
              </a:rPr>
              <a:t>  بتواند فضای کار را دیده و بتن را به شکل مناسبی بین میلگردها جای دهد.</a:t>
            </a:r>
            <a:endParaRPr lang="en-US" sz="3600" b="1" smtClean="0">
              <a:cs typeface="B Bardiya" pitchFamily="2" charset="-78"/>
            </a:endParaRP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u="sng" smtClean="0">
                <a:cs typeface="B Jadid" pitchFamily="2" charset="-78"/>
              </a:rPr>
              <a:t>2</a:t>
            </a:r>
            <a:r>
              <a:rPr lang="fa-IR" smtClean="0">
                <a:cs typeface="B Jadid" pitchFamily="2" charset="-78"/>
              </a:rPr>
              <a:t>. چسبندگی بین بتن و میلگرد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624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fa-IR" sz="4000" b="1" smtClean="0">
                <a:cs typeface="B Bardiya" pitchFamily="2" charset="-78"/>
              </a:rPr>
              <a:t>یکی از کار برد های وسیع (</a:t>
            </a:r>
            <a:r>
              <a:rPr lang="en-US" sz="4000" b="1" smtClean="0">
                <a:cs typeface="B Bardiya" pitchFamily="2" charset="-78"/>
              </a:rPr>
              <a:t>WMS</a:t>
            </a:r>
            <a:r>
              <a:rPr lang="fa-IR" sz="4000" b="1" smtClean="0">
                <a:cs typeface="B Bardiya" pitchFamily="2" charset="-78"/>
              </a:rPr>
              <a:t>) و شاید راحت ترین آن که نیاز به تخصص نازلمن </a:t>
            </a:r>
            <a:r>
              <a:rPr lang="en-US" sz="4000" b="1" smtClean="0">
                <a:cs typeface="B Bardiya" pitchFamily="2" charset="-78"/>
              </a:rPr>
              <a:t>(nozzleman)</a:t>
            </a:r>
            <a:r>
              <a:rPr lang="fa-IR" sz="4000" b="1" smtClean="0">
                <a:cs typeface="B Bardiya" pitchFamily="2" charset="-78"/>
              </a:rPr>
              <a:t> ندارد ،احداث استخر ها و آبگیر است، که به خوبی با فشار بالای هوا ،آب بندی انجام میشود و نفوذ پذیری بسیار اندک میگردد.</a:t>
            </a:r>
            <a:endParaRPr lang="en-US" sz="4000" b="1" smtClean="0">
              <a:cs typeface="B Bardiya" pitchFamily="2" charset="-78"/>
            </a:endParaRP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u="sng" smtClean="0">
                <a:cs typeface="B Jadid" pitchFamily="2" charset="-78"/>
              </a:rPr>
              <a:t>3. </a:t>
            </a:r>
            <a:r>
              <a:rPr lang="fa-IR" smtClean="0">
                <a:cs typeface="B Jadid" pitchFamily="2" charset="-78"/>
              </a:rPr>
              <a:t>  کاهش نفوذ پذیری 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  <p:bldP spid="634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5729288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sz="7200" smtClean="0">
                <a:cs typeface="B Jadid" pitchFamily="2" charset="-78"/>
              </a:rPr>
              <a:t>مزایای زمانی</a:t>
            </a:r>
            <a:endParaRPr lang="en-US" sz="7200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92150"/>
            <a:ext cx="8229600" cy="5327650"/>
          </a:xfrm>
        </p:spPr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b="1" smtClean="0">
                <a:cs typeface="B Bardiya" pitchFamily="2" charset="-78"/>
              </a:rPr>
              <a:t>حذف سیستم قالب بندی خود باعث از بین رفتن </a:t>
            </a:r>
            <a:r>
              <a:rPr lang="fa-IR" sz="4400" b="1" smtClean="0">
                <a:cs typeface="B Bardiya" pitchFamily="2" charset="-78"/>
              </a:rPr>
              <a:t>زمان تهیه، ساخت قالب، قالب بندی و باز کردن </a:t>
            </a:r>
            <a:r>
              <a:rPr lang="fa-IR" b="1" smtClean="0">
                <a:cs typeface="B Bardiya" pitchFamily="2" charset="-78"/>
              </a:rPr>
              <a:t>می گردد.</a:t>
            </a:r>
          </a:p>
          <a:p>
            <a:pPr algn="r" rtl="1" eaLnBrk="1" hangingPunct="1">
              <a:buFontTx/>
              <a:buNone/>
              <a:defRPr/>
            </a:pPr>
            <a:endParaRPr lang="fa-IR" b="1" smtClean="0">
              <a:cs typeface="B Bardiya" pitchFamily="2" charset="-78"/>
            </a:endParaRPr>
          </a:p>
          <a:p>
            <a:pPr algn="r" rtl="1" eaLnBrk="1" hangingPunct="1">
              <a:buFontTx/>
              <a:buNone/>
              <a:defRPr/>
            </a:pPr>
            <a:r>
              <a:rPr lang="fa-IR" b="1" smtClean="0">
                <a:cs typeface="B Bardiya" pitchFamily="2" charset="-78"/>
              </a:rPr>
              <a:t>(بخصوص در جاها یی که قالب فقط یکبار مصرف است، یعنی در جای دیگر کاربرد ندارد،مثل سازه های منحنی و لاینینگ تونلها و.....</a:t>
            </a:r>
          </a:p>
          <a:p>
            <a:pPr algn="r" rtl="1" eaLnBrk="1" hangingPunct="1">
              <a:buFontTx/>
              <a:buNone/>
              <a:defRPr/>
            </a:pPr>
            <a:endParaRPr lang="fa-IR" b="1" smtClean="0">
              <a:cs typeface="B Bardiya" pitchFamily="2" charset="-78"/>
            </a:endParaRPr>
          </a:p>
          <a:p>
            <a:pPr algn="r" rtl="1" eaLnBrk="1" hangingPunct="1">
              <a:buFontTx/>
              <a:buNone/>
              <a:defRPr/>
            </a:pPr>
            <a:r>
              <a:rPr lang="fa-IR" b="1" smtClean="0">
                <a:cs typeface="B Bardiya" pitchFamily="2" charset="-78"/>
              </a:rPr>
              <a:t>سر عت بتن پاشی در (</a:t>
            </a:r>
            <a:r>
              <a:rPr lang="en-US" b="1" smtClean="0">
                <a:cs typeface="B Bardiya" pitchFamily="2" charset="-78"/>
              </a:rPr>
              <a:t>WMS</a:t>
            </a:r>
            <a:r>
              <a:rPr lang="fa-IR" b="1" smtClean="0">
                <a:cs typeface="B Bardiya" pitchFamily="2" charset="-78"/>
              </a:rPr>
              <a:t>) تقریبا برابر </a:t>
            </a:r>
            <a:r>
              <a:rPr lang="en-US" b="1" baseline="30000" smtClean="0">
                <a:cs typeface="B Bardiya" pitchFamily="2" charset="-78"/>
              </a:rPr>
              <a:t> </a:t>
            </a:r>
            <a:r>
              <a:rPr lang="fa-IR" b="1" smtClean="0">
                <a:cs typeface="B Bardiya" pitchFamily="2" charset="-78"/>
              </a:rPr>
              <a:t>3 </a:t>
            </a:r>
            <a:r>
              <a:rPr lang="en-US" b="1" smtClean="0">
                <a:cs typeface="B Bardiya" pitchFamily="2" charset="-78"/>
              </a:rPr>
              <a:t>m</a:t>
            </a:r>
            <a:r>
              <a:rPr lang="en-US" b="1" baseline="30000" smtClean="0">
                <a:cs typeface="B Bardiya" pitchFamily="2" charset="-78"/>
              </a:rPr>
              <a:t>3</a:t>
            </a:r>
            <a:r>
              <a:rPr lang="fa-IR" b="1" baseline="30000" smtClean="0">
                <a:cs typeface="B Bardiya" pitchFamily="2" charset="-78"/>
              </a:rPr>
              <a:t> </a:t>
            </a:r>
            <a:r>
              <a:rPr lang="fa-IR" b="1" smtClean="0">
                <a:cs typeface="B Bardiya" pitchFamily="2" charset="-78"/>
              </a:rPr>
              <a:t>میباشد.</a:t>
            </a:r>
            <a:r>
              <a:rPr lang="fa-IR" sz="4400" b="1" smtClean="0">
                <a:cs typeface="B Bardiya" pitchFamily="2" charset="-78"/>
              </a:rPr>
              <a:t> </a:t>
            </a:r>
            <a:r>
              <a:rPr lang="fa-IR" b="1" smtClean="0">
                <a:cs typeface="B Bardiya" pitchFamily="2" charset="-78"/>
              </a:rPr>
              <a:t> </a:t>
            </a:r>
            <a:endParaRPr lang="en-US" b="1" smtClean="0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1628775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mtClean="0">
                <a:cs typeface="B Jadid" pitchFamily="2" charset="-78"/>
              </a:rPr>
              <a:t>کاربرد </a:t>
            </a:r>
            <a:r>
              <a:rPr lang="en-US" b="1" smtClean="0">
                <a:cs typeface="B Jadid" pitchFamily="2" charset="-78"/>
              </a:rPr>
              <a:t>WMS</a:t>
            </a:r>
            <a:r>
              <a:rPr lang="fa-IR" smtClean="0">
                <a:cs typeface="B Jadid" pitchFamily="2" charset="-78"/>
              </a:rPr>
              <a:t> در تعمیرات سد ها</a:t>
            </a:r>
            <a:endParaRPr lang="en-US" smtClean="0">
              <a:cs typeface="B Jadid" pitchFamily="2" charset="-78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989138"/>
            <a:ext cx="8893175" cy="364966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b="1" smtClean="0">
                <a:cs typeface="B Bardiya" pitchFamily="2" charset="-78"/>
              </a:rPr>
              <a:t>شامل:        </a:t>
            </a:r>
          </a:p>
          <a:p>
            <a:pPr algn="r" rtl="1" eaLnBrk="1" hangingPunct="1">
              <a:defRPr/>
            </a:pPr>
            <a:r>
              <a:rPr lang="fa-IR" b="1" smtClean="0">
                <a:cs typeface="B Bardiya" pitchFamily="2" charset="-78"/>
              </a:rPr>
              <a:t>                اجرای سر ریزها </a:t>
            </a:r>
          </a:p>
          <a:p>
            <a:pPr algn="r" rtl="1" eaLnBrk="1" hangingPunct="1">
              <a:defRPr/>
            </a:pPr>
            <a:r>
              <a:rPr lang="fa-IR" b="1" smtClean="0">
                <a:cs typeface="B Bardiya" pitchFamily="2" charset="-78"/>
              </a:rPr>
              <a:t>                لاینینگ تونلهای انحراف </a:t>
            </a:r>
          </a:p>
          <a:p>
            <a:pPr algn="r" rtl="1" eaLnBrk="1" hangingPunct="1">
              <a:defRPr/>
            </a:pPr>
            <a:r>
              <a:rPr lang="fa-IR" b="1" smtClean="0">
                <a:cs typeface="B Bardiya" pitchFamily="2" charset="-78"/>
              </a:rPr>
              <a:t>                روکش کردن بدنه سد (</a:t>
            </a:r>
            <a:r>
              <a:rPr lang="fa-IR" sz="2800" b="1" smtClean="0">
                <a:cs typeface="B Bardiya" pitchFamily="2" charset="-78"/>
              </a:rPr>
              <a:t>به منظور تقویت سازه ای</a:t>
            </a:r>
            <a:r>
              <a:rPr lang="fa-IR" b="1" smtClean="0">
                <a:cs typeface="B Bardiya" pitchFamily="2" charset="-78"/>
              </a:rPr>
              <a:t> )</a:t>
            </a:r>
          </a:p>
          <a:p>
            <a:pPr algn="r" rtl="1" eaLnBrk="1" hangingPunct="1">
              <a:defRPr/>
            </a:pPr>
            <a:r>
              <a:rPr lang="fa-IR" b="1" smtClean="0">
                <a:cs typeface="B Bardiya" pitchFamily="2" charset="-78"/>
              </a:rPr>
              <a:t>                تثبیت دیوار های حایل و کوه های اطراف                     </a:t>
            </a:r>
            <a:endParaRPr lang="en-US" b="1" smtClean="0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fa-IR" sz="4000" b="1" smtClean="0">
                <a:cs typeface="B Zar" pitchFamily="2" charset="-78"/>
              </a:rPr>
              <a:t>برای انجام یک کار تعمیراتی </a:t>
            </a:r>
            <a:r>
              <a:rPr lang="fa-IR" sz="4000" b="1" u="sng" smtClean="0">
                <a:cs typeface="B Zar" pitchFamily="2" charset="-78"/>
              </a:rPr>
              <a:t>نیازمند</a:t>
            </a:r>
            <a:r>
              <a:rPr lang="fa-IR" sz="2800" b="1" smtClean="0">
                <a:cs typeface="B Zar" pitchFamily="2" charset="-78"/>
              </a:rPr>
              <a:t>         </a:t>
            </a:r>
            <a:br>
              <a:rPr lang="fa-IR" sz="2800" b="1" smtClean="0">
                <a:cs typeface="B Zar" pitchFamily="2" charset="-78"/>
              </a:rPr>
            </a:br>
            <a:r>
              <a:rPr lang="fa-IR" sz="2800" b="1" smtClean="0">
                <a:cs typeface="B Zar" pitchFamily="2" charset="-78"/>
              </a:rPr>
              <a:t/>
            </a:r>
            <a:br>
              <a:rPr lang="fa-IR" sz="2800" b="1" smtClean="0">
                <a:cs typeface="B Zar" pitchFamily="2" charset="-78"/>
              </a:rPr>
            </a:br>
            <a:r>
              <a:rPr lang="fa-IR" sz="2800" b="1" smtClean="0">
                <a:cs typeface="B Zar" pitchFamily="2" charset="-78"/>
              </a:rPr>
              <a:t>1. درک خواص مواد تعمیراتی،</a:t>
            </a:r>
            <a:br>
              <a:rPr lang="fa-IR" sz="2800" b="1" smtClean="0">
                <a:cs typeface="B Zar" pitchFamily="2" charset="-78"/>
              </a:rPr>
            </a:br>
            <a:r>
              <a:rPr lang="fa-IR" sz="2800" b="1" smtClean="0">
                <a:cs typeface="B Zar" pitchFamily="2" charset="-78"/>
              </a:rPr>
              <a:t>2.آماده سازی زیر کار</a:t>
            </a:r>
            <a:br>
              <a:rPr lang="fa-IR" sz="2800" b="1" smtClean="0">
                <a:cs typeface="B Zar" pitchFamily="2" charset="-78"/>
              </a:rPr>
            </a:br>
            <a:r>
              <a:rPr lang="fa-IR" sz="2800" b="1" smtClean="0">
                <a:cs typeface="B Zar" pitchFamily="2" charset="-78"/>
              </a:rPr>
              <a:t>3. و روشهای مناسب</a:t>
            </a:r>
            <a:endParaRPr lang="en-US" sz="2800" b="1" smtClean="0">
              <a:cs typeface="B Zar" pitchFamily="2" charset="-78"/>
            </a:endParaRPr>
          </a:p>
          <a:p>
            <a:pPr algn="ctr" eaLnBrk="1" hangingPunct="1">
              <a:buFontTx/>
              <a:buNone/>
              <a:defRPr/>
            </a:pPr>
            <a:r>
              <a:rPr lang="fa-IR" sz="2800" b="1" smtClean="0">
                <a:cs typeface="B Zar" pitchFamily="2" charset="-78"/>
              </a:rPr>
              <a:t> هستیم.</a:t>
            </a:r>
            <a:endParaRPr lang="en-US" sz="2800" b="1" smtClean="0">
              <a:cs typeface="B Zar" pitchFamily="2" charset="-78"/>
            </a:endParaRP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611188" y="3429000"/>
            <a:ext cx="8281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95288" y="3573463"/>
            <a:ext cx="849788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4000">
                <a:cs typeface="B Elham" pitchFamily="2" charset="-78"/>
              </a:rPr>
              <a:t>شاتکریت یکی از این روشهاست که در آن بتن با ماشین آلات خاصی و با استفاده از فشار هوا در محل خود مستقر میشود.</a:t>
            </a:r>
          </a:p>
          <a:p>
            <a:pPr algn="ctr" eaLnBrk="1" hangingPunct="1">
              <a:spcBef>
                <a:spcPct val="50000"/>
              </a:spcBef>
            </a:pPr>
            <a:r>
              <a:rPr lang="fa-IR" sz="4000">
                <a:cs typeface="B Elham" pitchFamily="2" charset="-78"/>
              </a:rPr>
              <a:t>در این ارائه به قابلیت و مزایای این روش می پردازیم.</a:t>
            </a:r>
            <a:endParaRPr lang="en-US" sz="4000">
              <a:cs typeface="B Elha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76475"/>
            <a:ext cx="8229600" cy="3743325"/>
          </a:xfrm>
        </p:spPr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Homa" pitchFamily="2" charset="-78"/>
              </a:rPr>
              <a:t>1.  لایه لایه شدن</a:t>
            </a:r>
          </a:p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Homa" pitchFamily="2" charset="-78"/>
              </a:rPr>
              <a:t>2. درز انقباض و انبساط</a:t>
            </a:r>
          </a:p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Homa" pitchFamily="2" charset="-78"/>
              </a:rPr>
              <a:t>3. آب بندی سطوح زیر کار</a:t>
            </a:r>
          </a:p>
          <a:p>
            <a:pPr algn="r" rtl="1" eaLnBrk="1" hangingPunct="1">
              <a:buFontTx/>
              <a:buNone/>
              <a:defRPr/>
            </a:pPr>
            <a:r>
              <a:rPr lang="fa-IR" sz="3600" b="1" smtClean="0">
                <a:cs typeface="B Homa" pitchFamily="2" charset="-78"/>
              </a:rPr>
              <a:t>4. آماده سازی سطوح زیر کار</a:t>
            </a:r>
            <a:endParaRPr lang="en-US" sz="3600" b="1" smtClean="0">
              <a:cs typeface="B Homa" pitchFamily="2" charset="-78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sz="3600" smtClean="0">
                <a:cs typeface="B Jadid" pitchFamily="2" charset="-78"/>
              </a:rPr>
              <a:t>توسیه های مهم در تعمیرات سد در شاتکریت:</a:t>
            </a:r>
            <a:endParaRPr lang="en-US" sz="3600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rtl="1" eaLnBrk="1" hangingPunct="1">
              <a:buFontTx/>
              <a:buNone/>
              <a:defRPr/>
            </a:pPr>
            <a:r>
              <a:rPr lang="en-US" sz="3600" b="1" smtClean="0">
                <a:cs typeface="B Homa" pitchFamily="2" charset="-78"/>
              </a:rPr>
              <a:t>  </a:t>
            </a:r>
            <a:r>
              <a:rPr lang="fa-IR" sz="3600" b="1" smtClean="0">
                <a:cs typeface="B Homa" pitchFamily="2" charset="-78"/>
              </a:rPr>
              <a:t>یکی از مسایل مهم در تعمیرات با شاتکریت، چسبندگی به لایه زیر کار است.به خوبی آب بندی نشدن زیر کار و سیکل های ذوب و انجماد داخل ترکها، باعث لایه لایه شدن میگردد.</a:t>
            </a:r>
            <a:endParaRPr lang="en-US" sz="3600" b="1" smtClean="0">
              <a:cs typeface="B Homa" pitchFamily="2" charset="-78"/>
            </a:endParaRP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smtClean="0">
                <a:cs typeface="B Jadid" pitchFamily="2" charset="-78"/>
              </a:rPr>
              <a:t>1.  لایه لایه شدن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  <p:bldP spid="6963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en-US" sz="4000" smtClean="0">
                <a:cs typeface="B Homa" pitchFamily="2" charset="-78"/>
              </a:rPr>
              <a:t>  </a:t>
            </a:r>
            <a:r>
              <a:rPr lang="fa-IR" sz="4000" smtClean="0">
                <a:cs typeface="B Homa" pitchFamily="2" charset="-78"/>
              </a:rPr>
              <a:t>شاتکریت نیز مانند هر بتن دیگر نیازمند درز انقباض و انبساط است،که این فاصله ها متغیر است و در محدوده بين 5 تا 10 سانتيمتر می باشد.</a:t>
            </a:r>
            <a:endParaRPr lang="en-US" sz="4000" smtClean="0">
              <a:cs typeface="B Homa" pitchFamily="2" charset="-78"/>
            </a:endParaRP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smtClean="0">
                <a:cs typeface="B Jadid" pitchFamily="2" charset="-78"/>
              </a:rPr>
              <a:t>2.درز انقباض و انبساط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  <p:bldP spid="7065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fa-IR" sz="4000" smtClean="0">
                <a:cs typeface="B Homa" pitchFamily="2" charset="-78"/>
              </a:rPr>
              <a:t>   در صورتی که آب بندی بخوبی صورت نگیرد،ترکها وشکافها با جذب رطوبت کاملاً از آب اشباع شده و پس از اجرای شاتکریت در اثر سرما رطوبت داخل این ترکها،به یخ تبدیل شده و موجب از بین رفتن لایه شاتکریت  می گردد.</a:t>
            </a:r>
            <a:endParaRPr lang="en-US" sz="4000" smtClean="0">
              <a:cs typeface="B Homa" pitchFamily="2" charset="-78"/>
            </a:endParaRP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smtClean="0">
                <a:cs typeface="B Jadid" pitchFamily="2" charset="-78"/>
              </a:rPr>
              <a:t>3. آب بندی سطوح زیر کار 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  <p:bldP spid="716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  <a:defRPr/>
            </a:pPr>
            <a:r>
              <a:rPr lang="fa-IR" b="1" smtClean="0">
                <a:cs typeface="B Zar" pitchFamily="2" charset="-78"/>
              </a:rPr>
              <a:t>تاریخچه شاتکریت به سال 1910 بر میگردد.در این سال کارل اکلی دستگاهی برای پاشیدن مخلوط ماسه و سیمان ساخت و آنرا گانایت نامید. و بعد نامهای چون گان گریت ،پنو کریت،بلاست کریت و جت کریت بکار برده شده است........</a:t>
            </a:r>
          </a:p>
          <a:p>
            <a:pPr marL="609600" indent="-609600" algn="ctr" eaLnBrk="1" hangingPunct="1">
              <a:buFontTx/>
              <a:buNone/>
              <a:defRPr/>
            </a:pPr>
            <a:r>
              <a:rPr lang="fa-IR" b="1" smtClean="0">
                <a:cs typeface="B Zar" pitchFamily="2" charset="-78"/>
              </a:rPr>
              <a:t>اما در سال 1930واژه شاتکریت از طرف انجمن مهندسین راه آمریکا بکار برده شد.وتا کنون مورد استفاده قرار میگیرد.    </a:t>
            </a:r>
            <a:endParaRPr lang="en-US" b="1" smtClean="0">
              <a:cs typeface="B Zar" pitchFamily="2" charset="-78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mtClean="0">
                <a:cs typeface="B Jadid" pitchFamily="2" charset="-78"/>
              </a:rPr>
              <a:t>تاریخچه شاتکریت</a:t>
            </a:r>
            <a:endParaRPr lang="en-US" smtClean="0">
              <a:cs typeface="B Jadi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uild="p"/>
      <p:bldP spid="143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>
                <a:latin typeface="Bernard MT Condensed" pitchFamily="18" charset="0"/>
                <a:cs typeface="B Jadid" pitchFamily="2" charset="-78"/>
              </a:rPr>
              <a:t>(ACI)</a:t>
            </a:r>
            <a:r>
              <a:rPr lang="en-US" sz="3600" smtClean="0">
                <a:cs typeface="B Jadid" pitchFamily="2" charset="-78"/>
              </a:rPr>
              <a:t> </a:t>
            </a:r>
            <a:r>
              <a:rPr lang="fa-IR" sz="3200" smtClean="0">
                <a:cs typeface="B Jadid" pitchFamily="2" charset="-78"/>
              </a:rPr>
              <a:t>تعریف شاتکریت از نظر موسسه بین المللی</a:t>
            </a:r>
            <a:endParaRPr lang="en-US" sz="3600" smtClean="0">
              <a:cs typeface="B Jadid" pitchFamily="2" charset="-78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fontScale="85000" lnSpcReduction="20000"/>
          </a:bodyPr>
          <a:lstStyle/>
          <a:p>
            <a:pPr algn="r" rtl="1" eaLnBrk="1" hangingPunct="1">
              <a:buFontTx/>
              <a:buNone/>
              <a:defRPr/>
            </a:pPr>
            <a:r>
              <a:rPr lang="fa-IR" sz="6000" b="1" smtClean="0">
                <a:cs typeface="B Elham" pitchFamily="2" charset="-78"/>
              </a:rPr>
              <a:t>شاتکریت عبارتست از ملات یا بتنی که با فشار و سرعت بالا به </a:t>
            </a:r>
            <a:r>
              <a:rPr lang="en-US" sz="6000" b="1" smtClean="0">
                <a:cs typeface="B Elham" pitchFamily="2" charset="-78"/>
              </a:rPr>
              <a:t>   </a:t>
            </a:r>
            <a:r>
              <a:rPr lang="fa-IR" sz="6000" b="1" smtClean="0">
                <a:cs typeface="B Elham" pitchFamily="2" charset="-78"/>
              </a:rPr>
              <a:t>سطح مورد نظر پاشیده شود.</a:t>
            </a:r>
            <a:endParaRPr lang="en-US" sz="6000" b="1" smtClean="0">
              <a:cs typeface="B Elha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4000" smtClean="0">
              <a:cs typeface="B Elham" pitchFamily="2" charset="-78"/>
            </a:endParaRPr>
          </a:p>
          <a:p>
            <a:pPr eaLnBrk="1" hangingPunct="1">
              <a:buFontTx/>
              <a:buNone/>
              <a:defRPr/>
            </a:pPr>
            <a:r>
              <a:rPr lang="en-US" sz="4000" smtClean="0">
                <a:cs typeface="B Elham" pitchFamily="2" charset="-78"/>
              </a:rPr>
              <a:t>Dry Mix Shotcrete   </a:t>
            </a:r>
            <a:r>
              <a:rPr lang="fa-IR" sz="4000" smtClean="0">
                <a:cs typeface="B Elham" pitchFamily="2" charset="-78"/>
              </a:rPr>
              <a:t>1.مخلوط خشک</a:t>
            </a:r>
            <a:endParaRPr lang="en-US" sz="4000" smtClean="0">
              <a:cs typeface="B Elham" pitchFamily="2" charset="-78"/>
            </a:endParaRPr>
          </a:p>
          <a:p>
            <a:pPr eaLnBrk="1" hangingPunct="1">
              <a:buFontTx/>
              <a:buNone/>
              <a:defRPr/>
            </a:pPr>
            <a:endParaRPr lang="en-US" sz="4000" smtClean="0">
              <a:cs typeface="B Elham" pitchFamily="2" charset="-78"/>
            </a:endParaRPr>
          </a:p>
          <a:p>
            <a:pPr eaLnBrk="1" hangingPunct="1">
              <a:buFontTx/>
              <a:buNone/>
              <a:defRPr/>
            </a:pPr>
            <a:r>
              <a:rPr lang="fa-IR" sz="4000" smtClean="0">
                <a:cs typeface="B Elham" pitchFamily="2" charset="-78"/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en-US" sz="4000" smtClean="0">
                <a:cs typeface="B Elham" pitchFamily="2" charset="-78"/>
              </a:rPr>
              <a:t>Wet Mix Shotcrete      </a:t>
            </a:r>
            <a:r>
              <a:rPr lang="fa-IR" sz="4000" smtClean="0">
                <a:cs typeface="B Elham" pitchFamily="2" charset="-78"/>
              </a:rPr>
              <a:t>2. مخلوط تر</a:t>
            </a:r>
            <a:endParaRPr lang="en-US" sz="4000" smtClean="0">
              <a:cs typeface="B Elham" pitchFamily="2" charset="-78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fa-IR" sz="4800" smtClean="0">
                <a:cs typeface="B Elham" pitchFamily="2" charset="-78"/>
              </a:rPr>
              <a:t>شاتکریت هم اکنون در جهان به دو صورت مورد استفاده قرار میگیرد:</a:t>
            </a:r>
            <a:endParaRPr lang="en-US" sz="4800" smtClean="0">
              <a:cs typeface="B Elha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  <a:defRPr/>
            </a:pPr>
            <a:r>
              <a:rPr lang="en-US" sz="3600" smtClean="0">
                <a:latin typeface="LilyUPC" pitchFamily="34" charset="-34"/>
                <a:cs typeface="B Bardiya" pitchFamily="2" charset="-78"/>
              </a:rPr>
              <a:t>   </a:t>
            </a:r>
            <a:r>
              <a:rPr lang="fa-IR" sz="3600" smtClean="0">
                <a:latin typeface="LilyUPC" pitchFamily="34" charset="-34"/>
                <a:cs typeface="B Bardiya" pitchFamily="2" charset="-78"/>
              </a:rPr>
              <a:t>آب مورد نیاز در حین خروج از سر نازل</a:t>
            </a:r>
            <a:r>
              <a:rPr lang="fa-IR" sz="3600" b="1" smtClean="0">
                <a:latin typeface="LilyUPC" pitchFamily="34" charset="-34"/>
                <a:cs typeface="B Bardiya" pitchFamily="2" charset="-78"/>
              </a:rPr>
              <a:t>(</a:t>
            </a:r>
            <a:r>
              <a:rPr lang="en-US" sz="3600" b="1" smtClean="0">
                <a:latin typeface="LilyUPC" pitchFamily="34" charset="-34"/>
                <a:cs typeface="B Bardiya" pitchFamily="2" charset="-78"/>
              </a:rPr>
              <a:t>nozzle</a:t>
            </a:r>
            <a:r>
              <a:rPr lang="fa-IR" sz="3600" b="1" smtClean="0">
                <a:latin typeface="LilyUPC" pitchFamily="34" charset="-34"/>
                <a:cs typeface="B Bardiya" pitchFamily="2" charset="-78"/>
              </a:rPr>
              <a:t>)</a:t>
            </a:r>
            <a:r>
              <a:rPr lang="fa-IR" sz="3600" smtClean="0">
                <a:latin typeface="LilyUPC" pitchFamily="34" charset="-34"/>
                <a:cs typeface="B Bardiya" pitchFamily="2" charset="-78"/>
              </a:rPr>
              <a:t> اضافه میشود.</a:t>
            </a:r>
          </a:p>
          <a:p>
            <a:pPr algn="r" rtl="1" eaLnBrk="1" hangingPunct="1">
              <a:defRPr/>
            </a:pPr>
            <a:endParaRPr lang="fa-IR" sz="3600" smtClean="0">
              <a:latin typeface="LilyUPC" pitchFamily="34" charset="-34"/>
              <a:cs typeface="B Bardiya" pitchFamily="2" charset="-78"/>
            </a:endParaRPr>
          </a:p>
          <a:p>
            <a:pPr algn="r" rtl="1" eaLnBrk="1" hangingPunct="1">
              <a:defRPr/>
            </a:pPr>
            <a:endParaRPr lang="en-US" sz="3600" smtClean="0">
              <a:latin typeface="LilyUPC" pitchFamily="34" charset="-34"/>
              <a:cs typeface="B Bardiya" pitchFamily="2" charset="-78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7446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800" smtClean="0">
                <a:latin typeface="Arial Black" pitchFamily="34" charset="0"/>
                <a:cs typeface="B Jadid" pitchFamily="2" charset="-78"/>
              </a:rPr>
              <a:t>(DMS)</a:t>
            </a:r>
            <a:r>
              <a:rPr lang="en-US" sz="6000" smtClean="0">
                <a:latin typeface="Arial Black" pitchFamily="34" charset="0"/>
                <a:cs typeface="B Jadid" pitchFamily="2" charset="-78"/>
              </a:rPr>
              <a:t> </a:t>
            </a:r>
            <a:r>
              <a:rPr lang="fa-IR" sz="6000" smtClean="0">
                <a:cs typeface="B Jadid" pitchFamily="2" charset="-78"/>
              </a:rPr>
              <a:t>1.مخلوط خشک</a:t>
            </a:r>
            <a:endParaRPr lang="en-US" sz="6000" smtClean="0">
              <a:cs typeface="B Jadid" pitchFamily="2" charset="-78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187450" y="3429000"/>
            <a:ext cx="6769100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rtl="1" eaLnBrk="1" hangingPunct="1">
              <a:spcBef>
                <a:spcPct val="50000"/>
              </a:spcBef>
            </a:pPr>
            <a:r>
              <a:rPr lang="fa-IR" sz="3600" b="1">
                <a:cs typeface="B Bardiya" pitchFamily="2" charset="-78"/>
              </a:rPr>
              <a:t>از این روش برای کارهای تعمیراتی،روکش و تعمیرات به ضخامت کمتر از </a:t>
            </a:r>
            <a:r>
              <a:rPr lang="en-US" sz="3600" b="1">
                <a:cs typeface="B Bardiya" pitchFamily="2" charset="-78"/>
              </a:rPr>
              <a:t> </a:t>
            </a:r>
            <a:r>
              <a:rPr lang="en-US" sz="3600">
                <a:cs typeface="B Bardiya" pitchFamily="2" charset="-78"/>
              </a:rPr>
              <a:t>cm</a:t>
            </a:r>
            <a:r>
              <a:rPr lang="fa-IR" sz="3600" b="1" u="sng">
                <a:cs typeface="B Bardiya" pitchFamily="2" charset="-78"/>
              </a:rPr>
              <a:t>10</a:t>
            </a:r>
            <a:r>
              <a:rPr lang="en-US" sz="3600" b="1">
                <a:cs typeface="B Bardiya" pitchFamily="2" charset="-78"/>
              </a:rPr>
              <a:t> </a:t>
            </a:r>
            <a:r>
              <a:rPr lang="fa-IR" sz="3600" b="1">
                <a:cs typeface="B Bardiya" pitchFamily="2" charset="-78"/>
              </a:rPr>
              <a:t> استفاده میشود واز طرفی بدلیل فقدان مصالح سنگی درشت دانه، از این روش برای کارهایی که مقاومت مکانیکی مطرح نباشد استفاده میشود.</a:t>
            </a:r>
            <a:endParaRPr lang="en-US" sz="3600" b="1">
              <a:cs typeface="B Bardi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</TotalTime>
  <Words>973</Words>
  <Application>Microsoft Office PowerPoint</Application>
  <PresentationFormat>On-screen Show (4:3)</PresentationFormat>
  <Paragraphs>98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Concourse</vt:lpstr>
      <vt:lpstr>بتن شاتکریت</vt:lpstr>
      <vt:lpstr>معرفی و ارزیابی جایگذاری بتن بدون قالب بندی جهت ترمیم و بهسازی سازه ها</vt:lpstr>
      <vt:lpstr>                        </vt:lpstr>
      <vt:lpstr>Slide 4</vt:lpstr>
      <vt:lpstr>تاریخچه شاتکریت</vt:lpstr>
      <vt:lpstr>(ACI) تعریف شاتکریت از نظر موسسه بین المللی</vt:lpstr>
      <vt:lpstr>Slide 7</vt:lpstr>
      <vt:lpstr>شاتکریت هم اکنون در جهان به دو صورت مورد استفاده قرار میگیرد:</vt:lpstr>
      <vt:lpstr>(DMS) 1.مخلوط خشک</vt:lpstr>
      <vt:lpstr>معایب روش (DMS)</vt:lpstr>
      <vt:lpstr>(WMS) 2.مخلوط تر</vt:lpstr>
      <vt:lpstr>مزایا:  از(WMS) در مکانهائی که مقاومت فشاری مورد نظر است ،استفاده میشود.</vt:lpstr>
      <vt:lpstr>Slide 13</vt:lpstr>
      <vt:lpstr>1.مزایای اجرایی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1.1  مقاومتهای مکانیکی</vt:lpstr>
      <vt:lpstr>استفاده از هوای فشرده سبب قفل شدن مصالح سنگی درهم و  در نتیجه افزایش وزن مخصوص                                                                                                         در محدودهای بین 2290-2230 ( kg/m2) میشود .   </vt:lpstr>
      <vt:lpstr>2. چسبندگی بین بتن و میلگرد</vt:lpstr>
      <vt:lpstr>3.   کاهش نفوذ پذیری </vt:lpstr>
      <vt:lpstr>مزایای زمانی</vt:lpstr>
      <vt:lpstr>Slide 38</vt:lpstr>
      <vt:lpstr>کاربرد WMS در تعمیرات سد ها</vt:lpstr>
      <vt:lpstr>توسیه های مهم در تعمیرات سد در شاتکریت:</vt:lpstr>
      <vt:lpstr>1.  لایه لایه شدن</vt:lpstr>
      <vt:lpstr>2.درز انقباض و انبساط</vt:lpstr>
      <vt:lpstr>3. آب بندی سطوح زیر کار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بتن شاتکریت</dc:title>
  <dc:creator>parse</dc:creator>
  <cp:lastModifiedBy>MRT</cp:lastModifiedBy>
  <cp:revision>2</cp:revision>
  <dcterms:created xsi:type="dcterms:W3CDTF">2007-01-10T17:02:02Z</dcterms:created>
  <dcterms:modified xsi:type="dcterms:W3CDTF">2014-10-06T10:59:59Z</dcterms:modified>
</cp:coreProperties>
</file>